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256" r:id="rId2"/>
    <p:sldId id="268" r:id="rId3"/>
    <p:sldId id="272" r:id="rId4"/>
    <p:sldId id="273" r:id="rId5"/>
    <p:sldId id="274" r:id="rId6"/>
    <p:sldId id="269" r:id="rId7"/>
    <p:sldId id="271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3A680"/>
    <a:srgbClr val="21477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849" autoAdjust="0"/>
    <p:restoredTop sz="94660"/>
  </p:normalViewPr>
  <p:slideViewPr>
    <p:cSldViewPr snapToGrid="0">
      <p:cViewPr varScale="1">
        <p:scale>
          <a:sx n="82" d="100"/>
          <a:sy n="82" d="100"/>
        </p:scale>
        <p:origin x="77" y="2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3" d="100"/>
          <a:sy n="83" d="100"/>
        </p:scale>
        <p:origin x="2964" y="7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550F65DF-22F5-540A-2D76-EB5EE43047E0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B7CCE49-BFEE-D8A1-7A1A-604B944F7FDA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9A2B94B-16FB-44BF-8929-FF993BC20EC5}" type="datetimeFigureOut">
              <a:rPr lang="en-US" smtClean="0"/>
              <a:t>5/9/2023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872324F-1B32-D580-76F4-23FA2721CF45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8FEE873-ED7B-CCAD-00F8-1A68331DE667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D2641A0-3F26-443C-AD2B-6605131118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930308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335AF7B-F852-4936-9E47-00A00ED8B64C}" type="datetimeFigureOut">
              <a:rPr lang="en-US" smtClean="0"/>
              <a:t>5/9/2023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2151B9B-BE76-41D2-8780-A1A1399E99C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30195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sv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sv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D0345DD3-A4D9-A942-DC12-98A35D55632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9" name="Picture 8" descr="Icon&#10;&#10;Description automatically generated">
            <a:extLst>
              <a:ext uri="{FF2B5EF4-FFF2-40B4-BE49-F238E27FC236}">
                <a16:creationId xmlns:a16="http://schemas.microsoft.com/office/drawing/2014/main" id="{EDDB82B6-0C0D-F1AE-814E-7D65698F1A21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1" y="930240"/>
            <a:ext cx="1848356" cy="407643"/>
          </a:xfrm>
          <a:prstGeom prst="rect">
            <a:avLst/>
          </a:prstGeom>
        </p:spPr>
      </p:pic>
      <p:sp>
        <p:nvSpPr>
          <p:cNvPr id="10" name="Title 1">
            <a:extLst>
              <a:ext uri="{FF2B5EF4-FFF2-40B4-BE49-F238E27FC236}">
                <a16:creationId xmlns:a16="http://schemas.microsoft.com/office/drawing/2014/main" id="{BCC6208E-B291-E998-347A-7B95EC22773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8200" y="1881143"/>
            <a:ext cx="5385619" cy="1455782"/>
          </a:xfrm>
        </p:spPr>
        <p:txBody>
          <a:bodyPr anchor="t">
            <a:normAutofit/>
          </a:bodyPr>
          <a:lstStyle>
            <a:lvl1pPr algn="l">
              <a:defRPr sz="48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3" name="Subtitle 2">
            <a:extLst>
              <a:ext uri="{FF2B5EF4-FFF2-40B4-BE49-F238E27FC236}">
                <a16:creationId xmlns:a16="http://schemas.microsoft.com/office/drawing/2014/main" id="{40362A3E-F018-23DC-71EF-56F4297F99E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200" y="4029666"/>
            <a:ext cx="5385619" cy="699506"/>
          </a:xfrm>
        </p:spPr>
        <p:txBody>
          <a:bodyPr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B8156B5-E41A-5942-9261-BA85F4235018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7236542" y="383511"/>
            <a:ext cx="4581832" cy="6092103"/>
          </a:xfrm>
          <a:prstGeom prst="roundRect">
            <a:avLst>
              <a:gd name="adj" fmla="val 1976"/>
            </a:avLst>
          </a:prstGeo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071039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91FE16-BE95-5FD8-2C23-E7D064B05B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30DBF3C0-8F75-D4DF-36E0-63A88271041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68129"/>
            <a:ext cx="5145618" cy="4090349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Content Placeholder 3">
            <a:extLst>
              <a:ext uri="{FF2B5EF4-FFF2-40B4-BE49-F238E27FC236}">
                <a16:creationId xmlns:a16="http://schemas.microsoft.com/office/drawing/2014/main" id="{5876E9A7-E0F5-5D82-C054-E9481BC6057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68129"/>
            <a:ext cx="5145618" cy="4090349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E895519-DEA1-B0AF-FAE6-2A7EBA0AFA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286472-54AC-694C-8F18-42F9B784C0A3}" type="datetime1">
              <a:rPr lang="en-US" smtClean="0"/>
              <a:t>5/9/2023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F4AD8E8-7531-1554-D215-1373A2D6F5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PCI CONFIDENTIAL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5596DF3-DD02-3CD9-A797-617518F832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4231BD-D93C-43DF-ACF0-D0208BEC000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5120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ntent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97C7EA-C3FF-A806-AA62-37AE115096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F298958C-4EE4-1B81-7273-E6A1D3BBD09F}"/>
              </a:ext>
            </a:extLst>
          </p:cNvPr>
          <p:cNvSpPr/>
          <p:nvPr userDrawn="1"/>
        </p:nvSpPr>
        <p:spPr>
          <a:xfrm>
            <a:off x="836613" y="2073499"/>
            <a:ext cx="3097884" cy="4116164"/>
          </a:xfrm>
          <a:prstGeom prst="roundRect">
            <a:avLst>
              <a:gd name="adj" fmla="val 4172"/>
            </a:avLst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87BB0354-476C-1BCD-9915-4E5982F2616F}"/>
              </a:ext>
            </a:extLst>
          </p:cNvPr>
          <p:cNvSpPr/>
          <p:nvPr userDrawn="1"/>
        </p:nvSpPr>
        <p:spPr>
          <a:xfrm>
            <a:off x="8255916" y="2073499"/>
            <a:ext cx="3097884" cy="4116164"/>
          </a:xfrm>
          <a:prstGeom prst="roundRect">
            <a:avLst>
              <a:gd name="adj" fmla="val 4172"/>
            </a:avLst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853D8B78-BBAD-B1F2-5DA2-880C92E5A97F}"/>
              </a:ext>
            </a:extLst>
          </p:cNvPr>
          <p:cNvSpPr/>
          <p:nvPr userDrawn="1"/>
        </p:nvSpPr>
        <p:spPr>
          <a:xfrm>
            <a:off x="4547058" y="2073499"/>
            <a:ext cx="3097884" cy="4116164"/>
          </a:xfrm>
          <a:prstGeom prst="roundRect">
            <a:avLst>
              <a:gd name="adj" fmla="val 4172"/>
            </a:avLst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5C27E79E-427A-6F39-BCC1-5847305DFAAA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968621" y="2298058"/>
            <a:ext cx="2833867" cy="669702"/>
          </a:xfrm>
        </p:spPr>
        <p:txBody>
          <a:bodyPr anchor="b"/>
          <a:lstStyle>
            <a:lvl1pPr marL="0" indent="0">
              <a:buNone/>
              <a:defRPr sz="1800" b="1">
                <a:solidFill>
                  <a:schemeClr val="bg2"/>
                </a:solidFill>
                <a:latin typeface="NimbusSanL" pitchFamily="2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Content Placeholder 3">
            <a:extLst>
              <a:ext uri="{FF2B5EF4-FFF2-40B4-BE49-F238E27FC236}">
                <a16:creationId xmlns:a16="http://schemas.microsoft.com/office/drawing/2014/main" id="{1034BD11-26BF-1152-47E6-50726818368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968621" y="3085032"/>
            <a:ext cx="2833867" cy="2974477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2"/>
                </a:solidFill>
                <a:latin typeface="NimbusSanL" pitchFamily="2" charset="0"/>
              </a:defRPr>
            </a:lvl1pPr>
            <a:lvl2pPr>
              <a:defRPr sz="1800">
                <a:solidFill>
                  <a:schemeClr val="bg2"/>
                </a:solidFill>
                <a:latin typeface="NimbusSanL" pitchFamily="2" charset="0"/>
              </a:defRPr>
            </a:lvl2pPr>
            <a:lvl3pPr>
              <a:defRPr sz="1600">
                <a:solidFill>
                  <a:schemeClr val="bg2"/>
                </a:solidFill>
                <a:latin typeface="NimbusSanL" pitchFamily="2" charset="0"/>
              </a:defRPr>
            </a:lvl3pPr>
            <a:lvl4pPr>
              <a:defRPr sz="1400">
                <a:solidFill>
                  <a:schemeClr val="bg2"/>
                </a:solidFill>
                <a:latin typeface="NimbusSanL" pitchFamily="2" charset="0"/>
              </a:defRPr>
            </a:lvl4pPr>
            <a:lvl5pPr>
              <a:defRPr sz="1400">
                <a:solidFill>
                  <a:schemeClr val="bg2"/>
                </a:solidFill>
                <a:latin typeface="NimbusSanL" pitchFamily="2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D5A8EC7E-C76E-51B1-9FB2-56E13CA10AA6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4679066" y="2298058"/>
            <a:ext cx="2833867" cy="669702"/>
          </a:xfrm>
        </p:spPr>
        <p:txBody>
          <a:bodyPr anchor="b"/>
          <a:lstStyle>
            <a:lvl1pPr marL="0" indent="0">
              <a:buNone/>
              <a:defRPr sz="1800" b="1">
                <a:solidFill>
                  <a:schemeClr val="bg2"/>
                </a:solidFill>
                <a:latin typeface="NimbusSanL" pitchFamily="2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3" name="Content Placeholder 3">
            <a:extLst>
              <a:ext uri="{FF2B5EF4-FFF2-40B4-BE49-F238E27FC236}">
                <a16:creationId xmlns:a16="http://schemas.microsoft.com/office/drawing/2014/main" id="{FF9EEB12-C437-669A-96F6-EDA6F097E1CC}"/>
              </a:ext>
            </a:extLst>
          </p:cNvPr>
          <p:cNvSpPr>
            <a:spLocks noGrp="1"/>
          </p:cNvSpPr>
          <p:nvPr>
            <p:ph sz="half" idx="14"/>
          </p:nvPr>
        </p:nvSpPr>
        <p:spPr>
          <a:xfrm>
            <a:off x="4679066" y="3085032"/>
            <a:ext cx="2833867" cy="2974477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2"/>
                </a:solidFill>
                <a:latin typeface="NimbusSanL" pitchFamily="2" charset="0"/>
              </a:defRPr>
            </a:lvl1pPr>
            <a:lvl2pPr>
              <a:defRPr sz="1800">
                <a:solidFill>
                  <a:schemeClr val="bg2"/>
                </a:solidFill>
                <a:latin typeface="NimbusSanL" pitchFamily="2" charset="0"/>
              </a:defRPr>
            </a:lvl2pPr>
            <a:lvl3pPr>
              <a:defRPr sz="1600">
                <a:solidFill>
                  <a:schemeClr val="bg2"/>
                </a:solidFill>
                <a:latin typeface="NimbusSanL" pitchFamily="2" charset="0"/>
              </a:defRPr>
            </a:lvl3pPr>
            <a:lvl4pPr>
              <a:defRPr sz="1400">
                <a:solidFill>
                  <a:schemeClr val="bg2"/>
                </a:solidFill>
                <a:latin typeface="NimbusSanL" pitchFamily="2" charset="0"/>
              </a:defRPr>
            </a:lvl4pPr>
            <a:lvl5pPr>
              <a:defRPr sz="1400">
                <a:solidFill>
                  <a:schemeClr val="bg2"/>
                </a:solidFill>
                <a:latin typeface="NimbusSanL" pitchFamily="2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73D10543-5773-548D-99CC-595E427EB8B4}"/>
              </a:ext>
            </a:extLst>
          </p:cNvPr>
          <p:cNvSpPr>
            <a:spLocks noGrp="1"/>
          </p:cNvSpPr>
          <p:nvPr>
            <p:ph type="body" idx="15" hasCustomPrompt="1"/>
          </p:nvPr>
        </p:nvSpPr>
        <p:spPr>
          <a:xfrm>
            <a:off x="8389512" y="2298058"/>
            <a:ext cx="2833867" cy="669702"/>
          </a:xfrm>
        </p:spPr>
        <p:txBody>
          <a:bodyPr anchor="b"/>
          <a:lstStyle>
            <a:lvl1pPr marL="0" indent="0">
              <a:buNone/>
              <a:defRPr sz="1800" b="1">
                <a:solidFill>
                  <a:schemeClr val="bg2"/>
                </a:solidFill>
                <a:latin typeface="NimbusSanL" pitchFamily="2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5" name="Content Placeholder 3">
            <a:extLst>
              <a:ext uri="{FF2B5EF4-FFF2-40B4-BE49-F238E27FC236}">
                <a16:creationId xmlns:a16="http://schemas.microsoft.com/office/drawing/2014/main" id="{62ACF6F4-B582-93B9-2B63-F759ADE48D0A}"/>
              </a:ext>
            </a:extLst>
          </p:cNvPr>
          <p:cNvSpPr>
            <a:spLocks noGrp="1"/>
          </p:cNvSpPr>
          <p:nvPr>
            <p:ph sz="half" idx="16"/>
          </p:nvPr>
        </p:nvSpPr>
        <p:spPr>
          <a:xfrm>
            <a:off x="8389512" y="3085032"/>
            <a:ext cx="2833867" cy="2974477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2"/>
                </a:solidFill>
                <a:latin typeface="NimbusSanL" pitchFamily="2" charset="0"/>
              </a:defRPr>
            </a:lvl1pPr>
            <a:lvl2pPr>
              <a:defRPr sz="1800">
                <a:solidFill>
                  <a:schemeClr val="bg2"/>
                </a:solidFill>
                <a:latin typeface="NimbusSanL" pitchFamily="2" charset="0"/>
              </a:defRPr>
            </a:lvl2pPr>
            <a:lvl3pPr>
              <a:defRPr sz="1600">
                <a:solidFill>
                  <a:schemeClr val="bg2"/>
                </a:solidFill>
                <a:latin typeface="NimbusSanL" pitchFamily="2" charset="0"/>
              </a:defRPr>
            </a:lvl3pPr>
            <a:lvl4pPr>
              <a:defRPr sz="1400">
                <a:solidFill>
                  <a:schemeClr val="bg2"/>
                </a:solidFill>
                <a:latin typeface="NimbusSanL" pitchFamily="2" charset="0"/>
              </a:defRPr>
            </a:lvl4pPr>
            <a:lvl5pPr>
              <a:defRPr sz="1400">
                <a:solidFill>
                  <a:schemeClr val="bg2"/>
                </a:solidFill>
                <a:latin typeface="NimbusSanL" pitchFamily="2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58ACAE8-AFA0-C2D3-13CA-499E21F8A173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3FF6EE81-FD2F-2748-9F36-7717A97FAC22}" type="datetime1">
              <a:rPr lang="en-US" smtClean="0"/>
              <a:t>5/9/2023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CE07FBC-0D49-3B13-E049-097172FDB5AB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PCI CONFIDENTIAL</a:t>
            </a:r>
          </a:p>
        </p:txBody>
      </p:sp>
      <p:sp>
        <p:nvSpPr>
          <p:cNvPr id="16" name="Slide Number Placeholder 15">
            <a:extLst>
              <a:ext uri="{FF2B5EF4-FFF2-40B4-BE49-F238E27FC236}">
                <a16:creationId xmlns:a16="http://schemas.microsoft.com/office/drawing/2014/main" id="{9CDF68E6-21FC-3527-DBA5-02483B587C1A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EB4231BD-D93C-43DF-ACF0-D0208BEC000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182527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omparison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DEAC8A-535C-4E4D-A007-331D8CEC1C5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53036" y="2265317"/>
            <a:ext cx="4443211" cy="463774"/>
          </a:xfrm>
        </p:spPr>
        <p:txBody>
          <a:bodyPr anchor="b"/>
          <a:lstStyle>
            <a:lvl1pPr marL="0" indent="0">
              <a:buNone/>
              <a:defRPr sz="2000" b="1">
                <a:solidFill>
                  <a:schemeClr val="bg2"/>
                </a:solidFill>
                <a:latin typeface="NimbusSanL" pitchFamily="2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E492009-25AC-4A12-E0C6-CB1559A1CDF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953037" y="2904186"/>
            <a:ext cx="4443211" cy="3136006"/>
          </a:xfrm>
        </p:spPr>
        <p:txBody>
          <a:bodyPr>
            <a:normAutofit/>
          </a:bodyPr>
          <a:lstStyle>
            <a:lvl1pPr>
              <a:defRPr sz="1800">
                <a:solidFill>
                  <a:schemeClr val="bg2"/>
                </a:solidFill>
                <a:latin typeface="NimbusSanL" pitchFamily="2" charset="0"/>
              </a:defRPr>
            </a:lvl1pPr>
            <a:lvl2pPr>
              <a:defRPr sz="1600">
                <a:solidFill>
                  <a:schemeClr val="bg2"/>
                </a:solidFill>
                <a:latin typeface="NimbusSanL" pitchFamily="2" charset="0"/>
              </a:defRPr>
            </a:lvl2pPr>
            <a:lvl3pPr>
              <a:defRPr sz="1400">
                <a:solidFill>
                  <a:schemeClr val="bg2"/>
                </a:solidFill>
                <a:latin typeface="NimbusSanL" pitchFamily="2" charset="0"/>
              </a:defRPr>
            </a:lvl3pPr>
            <a:lvl4pPr>
              <a:defRPr sz="1200">
                <a:solidFill>
                  <a:schemeClr val="bg2"/>
                </a:solidFill>
                <a:latin typeface="NimbusSanL" pitchFamily="2" charset="0"/>
              </a:defRPr>
            </a:lvl4pPr>
            <a:lvl5pPr>
              <a:defRPr sz="1200">
                <a:solidFill>
                  <a:schemeClr val="bg2"/>
                </a:solidFill>
                <a:latin typeface="NimbusSanL" pitchFamily="2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2" name="Chart Placeholder 11">
            <a:extLst>
              <a:ext uri="{FF2B5EF4-FFF2-40B4-BE49-F238E27FC236}">
                <a16:creationId xmlns:a16="http://schemas.microsoft.com/office/drawing/2014/main" id="{742FC5B4-6B63-7DA0-A2AB-0DA79CA494B5}"/>
              </a:ext>
            </a:extLst>
          </p:cNvPr>
          <p:cNvSpPr>
            <a:spLocks noGrp="1"/>
          </p:cNvSpPr>
          <p:nvPr>
            <p:ph type="chart" sz="quarter" idx="13"/>
          </p:nvPr>
        </p:nvSpPr>
        <p:spPr>
          <a:xfrm>
            <a:off x="5776913" y="1963738"/>
            <a:ext cx="5575300" cy="4225925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bg2"/>
                </a:solidFill>
                <a:latin typeface="NimbusSanL" pitchFamily="2" charset="0"/>
              </a:defRPr>
            </a:lvl1pPr>
          </a:lstStyle>
          <a:p>
            <a:endParaRPr lang="en-US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4F2D9B53-57A3-868F-88CC-BF4CCCB9454E}"/>
              </a:ext>
            </a:extLst>
          </p:cNvPr>
          <p:cNvSpPr/>
          <p:nvPr userDrawn="1"/>
        </p:nvSpPr>
        <p:spPr>
          <a:xfrm>
            <a:off x="836612" y="1963738"/>
            <a:ext cx="4682073" cy="4225925"/>
          </a:xfrm>
          <a:prstGeom prst="roundRect">
            <a:avLst>
              <a:gd name="adj" fmla="val 4172"/>
            </a:avLst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60D9797-43DA-F6EE-14BF-0257CE55FE73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408EBDD-2F74-CD40-AC9E-893791B41E21}" type="datetime1">
              <a:rPr lang="en-US" smtClean="0"/>
              <a:t>5/9/2023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9AA9DAB-378D-0DB6-7D62-0F6EFD5D2C16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PCI CONFIDENTIAL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75B29E8-D0F3-1896-68F7-3C49196E51E4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EB4231BD-D93C-43DF-ACF0-D0208BEC000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D34BD264-AE70-235D-BF2B-73AAA00278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8435009" cy="13255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45958650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omparison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hart Placeholder 11">
            <a:extLst>
              <a:ext uri="{FF2B5EF4-FFF2-40B4-BE49-F238E27FC236}">
                <a16:creationId xmlns:a16="http://schemas.microsoft.com/office/drawing/2014/main" id="{742FC5B4-6B63-7DA0-A2AB-0DA79CA494B5}"/>
              </a:ext>
            </a:extLst>
          </p:cNvPr>
          <p:cNvSpPr>
            <a:spLocks noGrp="1"/>
          </p:cNvSpPr>
          <p:nvPr>
            <p:ph type="chart" sz="quarter" idx="13"/>
          </p:nvPr>
        </p:nvSpPr>
        <p:spPr>
          <a:xfrm>
            <a:off x="836612" y="1963737"/>
            <a:ext cx="5575300" cy="4225925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DEAC8A-535C-4E4D-A007-331D8CEC1C5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788151" y="2265316"/>
            <a:ext cx="4443211" cy="463774"/>
          </a:xfrm>
        </p:spPr>
        <p:txBody>
          <a:bodyPr anchor="b"/>
          <a:lstStyle>
            <a:lvl1pPr marL="0" indent="0">
              <a:buNone/>
              <a:defRPr sz="2000" b="1">
                <a:solidFill>
                  <a:schemeClr val="bg2"/>
                </a:solidFill>
                <a:latin typeface="NimbusSanL" pitchFamily="2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E492009-25AC-4A12-E0C6-CB1559A1CDF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788152" y="2904185"/>
            <a:ext cx="4443211" cy="3136006"/>
          </a:xfrm>
        </p:spPr>
        <p:txBody>
          <a:bodyPr>
            <a:normAutofit/>
          </a:bodyPr>
          <a:lstStyle>
            <a:lvl1pPr>
              <a:defRPr sz="1800">
                <a:solidFill>
                  <a:schemeClr val="bg2"/>
                </a:solidFill>
                <a:latin typeface="NimbusSanL" pitchFamily="2" charset="0"/>
              </a:defRPr>
            </a:lvl1pPr>
            <a:lvl2pPr>
              <a:defRPr sz="1600">
                <a:solidFill>
                  <a:schemeClr val="bg2"/>
                </a:solidFill>
                <a:latin typeface="NimbusSanL" pitchFamily="2" charset="0"/>
              </a:defRPr>
            </a:lvl2pPr>
            <a:lvl3pPr>
              <a:defRPr sz="1400">
                <a:solidFill>
                  <a:schemeClr val="bg2"/>
                </a:solidFill>
                <a:latin typeface="NimbusSanL" pitchFamily="2" charset="0"/>
              </a:defRPr>
            </a:lvl3pPr>
            <a:lvl4pPr>
              <a:defRPr sz="1200">
                <a:solidFill>
                  <a:schemeClr val="bg2"/>
                </a:solidFill>
                <a:latin typeface="NimbusSanL" pitchFamily="2" charset="0"/>
              </a:defRPr>
            </a:lvl4pPr>
            <a:lvl5pPr>
              <a:defRPr sz="1200">
                <a:solidFill>
                  <a:schemeClr val="bg2"/>
                </a:solidFill>
                <a:latin typeface="NimbusSanL" pitchFamily="2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4F2D9B53-57A3-868F-88CC-BF4CCCB9454E}"/>
              </a:ext>
            </a:extLst>
          </p:cNvPr>
          <p:cNvSpPr/>
          <p:nvPr userDrawn="1"/>
        </p:nvSpPr>
        <p:spPr>
          <a:xfrm>
            <a:off x="6671727" y="1963737"/>
            <a:ext cx="4682073" cy="4225925"/>
          </a:xfrm>
          <a:prstGeom prst="roundRect">
            <a:avLst>
              <a:gd name="adj" fmla="val 4172"/>
            </a:avLst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2"/>
              </a:solidFill>
            </a:endParaRP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3507D30-4AA7-D1D3-8291-DCCAAE44A835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A9E240EB-C779-AE40-9006-BEE4CB2953A2}" type="datetime1">
              <a:rPr lang="en-US" smtClean="0"/>
              <a:t>5/9/2023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30A6973-7B4C-9B46-23AB-852FDE9A8376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PCI CONFIDENTIAL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B470962-4713-BABD-C228-13E640CA9F8F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EB4231BD-D93C-43DF-ACF0-D0208BEC000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D44E5923-894C-EEDC-64B1-AA38C79C75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8435009" cy="13255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76502085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97C7EA-C3FF-A806-AA62-37AE115096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F298958C-4EE4-1B81-7273-E6A1D3BBD09F}"/>
              </a:ext>
            </a:extLst>
          </p:cNvPr>
          <p:cNvSpPr/>
          <p:nvPr userDrawn="1"/>
        </p:nvSpPr>
        <p:spPr>
          <a:xfrm>
            <a:off x="836613" y="2073499"/>
            <a:ext cx="3097884" cy="4116164"/>
          </a:xfrm>
          <a:prstGeom prst="roundRect">
            <a:avLst>
              <a:gd name="adj" fmla="val 4172"/>
            </a:avLst>
          </a:prstGeom>
          <a:noFill/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87BB0354-476C-1BCD-9915-4E5982F2616F}"/>
              </a:ext>
            </a:extLst>
          </p:cNvPr>
          <p:cNvSpPr/>
          <p:nvPr userDrawn="1"/>
        </p:nvSpPr>
        <p:spPr>
          <a:xfrm>
            <a:off x="8255916" y="2073499"/>
            <a:ext cx="3097884" cy="4116164"/>
          </a:xfrm>
          <a:prstGeom prst="roundRect">
            <a:avLst>
              <a:gd name="adj" fmla="val 4172"/>
            </a:avLst>
          </a:prstGeom>
          <a:noFill/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853D8B78-BBAD-B1F2-5DA2-880C92E5A97F}"/>
              </a:ext>
            </a:extLst>
          </p:cNvPr>
          <p:cNvSpPr/>
          <p:nvPr userDrawn="1"/>
        </p:nvSpPr>
        <p:spPr>
          <a:xfrm>
            <a:off x="4547058" y="2073499"/>
            <a:ext cx="3097884" cy="4116164"/>
          </a:xfrm>
          <a:prstGeom prst="roundRect">
            <a:avLst>
              <a:gd name="adj" fmla="val 4172"/>
            </a:avLst>
          </a:prstGeom>
          <a:noFill/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5C27E79E-427A-6F39-BCC1-5847305DFAAA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968621" y="2298058"/>
            <a:ext cx="2833867" cy="669702"/>
          </a:xfrm>
        </p:spPr>
        <p:txBody>
          <a:bodyPr anchor="b"/>
          <a:lstStyle>
            <a:lvl1pPr marL="0" indent="0">
              <a:buNone/>
              <a:defRPr sz="1800" b="1">
                <a:latin typeface="NimbusSanL" pitchFamily="2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Content Placeholder 3">
            <a:extLst>
              <a:ext uri="{FF2B5EF4-FFF2-40B4-BE49-F238E27FC236}">
                <a16:creationId xmlns:a16="http://schemas.microsoft.com/office/drawing/2014/main" id="{1034BD11-26BF-1152-47E6-50726818368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968621" y="3085032"/>
            <a:ext cx="2833867" cy="2974477"/>
          </a:xfrm>
        </p:spPr>
        <p:txBody>
          <a:bodyPr>
            <a:normAutofit/>
          </a:bodyPr>
          <a:lstStyle>
            <a:lvl1pPr>
              <a:defRPr sz="2000">
                <a:latin typeface="NimbusSanL" pitchFamily="2" charset="0"/>
              </a:defRPr>
            </a:lvl1pPr>
            <a:lvl2pPr>
              <a:defRPr sz="1800">
                <a:latin typeface="NimbusSanL" pitchFamily="2" charset="0"/>
              </a:defRPr>
            </a:lvl2pPr>
            <a:lvl3pPr>
              <a:defRPr sz="1600">
                <a:latin typeface="NimbusSanL" pitchFamily="2" charset="0"/>
              </a:defRPr>
            </a:lvl3pPr>
            <a:lvl4pPr>
              <a:defRPr sz="1400">
                <a:latin typeface="NimbusSanL" pitchFamily="2" charset="0"/>
              </a:defRPr>
            </a:lvl4pPr>
            <a:lvl5pPr>
              <a:defRPr sz="1400">
                <a:latin typeface="NimbusSanL" pitchFamily="2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2" name="Text Placeholder 2">
            <a:extLst>
              <a:ext uri="{FF2B5EF4-FFF2-40B4-BE49-F238E27FC236}">
                <a16:creationId xmlns:a16="http://schemas.microsoft.com/office/drawing/2014/main" id="{D5A8EC7E-C76E-51B1-9FB2-56E13CA10AA6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4679066" y="2298058"/>
            <a:ext cx="2833867" cy="669702"/>
          </a:xfrm>
        </p:spPr>
        <p:txBody>
          <a:bodyPr anchor="b"/>
          <a:lstStyle>
            <a:lvl1pPr marL="0" indent="0">
              <a:buNone/>
              <a:defRPr sz="1800" b="1">
                <a:latin typeface="NimbusSanL" pitchFamily="2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3" name="Content Placeholder 3">
            <a:extLst>
              <a:ext uri="{FF2B5EF4-FFF2-40B4-BE49-F238E27FC236}">
                <a16:creationId xmlns:a16="http://schemas.microsoft.com/office/drawing/2014/main" id="{FF9EEB12-C437-669A-96F6-EDA6F097E1CC}"/>
              </a:ext>
            </a:extLst>
          </p:cNvPr>
          <p:cNvSpPr>
            <a:spLocks noGrp="1"/>
          </p:cNvSpPr>
          <p:nvPr>
            <p:ph sz="half" idx="14"/>
          </p:nvPr>
        </p:nvSpPr>
        <p:spPr>
          <a:xfrm>
            <a:off x="4679066" y="3085032"/>
            <a:ext cx="2833867" cy="2974477"/>
          </a:xfrm>
        </p:spPr>
        <p:txBody>
          <a:bodyPr>
            <a:normAutofit/>
          </a:bodyPr>
          <a:lstStyle>
            <a:lvl1pPr>
              <a:defRPr sz="2000">
                <a:latin typeface="NimbusSanL" pitchFamily="2" charset="0"/>
              </a:defRPr>
            </a:lvl1pPr>
            <a:lvl2pPr>
              <a:defRPr sz="1800">
                <a:latin typeface="NimbusSanL" pitchFamily="2" charset="0"/>
              </a:defRPr>
            </a:lvl2pPr>
            <a:lvl3pPr>
              <a:defRPr sz="1600">
                <a:latin typeface="NimbusSanL" pitchFamily="2" charset="0"/>
              </a:defRPr>
            </a:lvl3pPr>
            <a:lvl4pPr>
              <a:defRPr sz="1400">
                <a:latin typeface="NimbusSanL" pitchFamily="2" charset="0"/>
              </a:defRPr>
            </a:lvl4pPr>
            <a:lvl5pPr>
              <a:defRPr sz="1400">
                <a:latin typeface="NimbusSanL" pitchFamily="2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73D10543-5773-548D-99CC-595E427EB8B4}"/>
              </a:ext>
            </a:extLst>
          </p:cNvPr>
          <p:cNvSpPr>
            <a:spLocks noGrp="1"/>
          </p:cNvSpPr>
          <p:nvPr>
            <p:ph type="body" idx="15" hasCustomPrompt="1"/>
          </p:nvPr>
        </p:nvSpPr>
        <p:spPr>
          <a:xfrm>
            <a:off x="8389512" y="2298058"/>
            <a:ext cx="2833867" cy="669702"/>
          </a:xfrm>
        </p:spPr>
        <p:txBody>
          <a:bodyPr anchor="b"/>
          <a:lstStyle>
            <a:lvl1pPr marL="0" indent="0">
              <a:buNone/>
              <a:defRPr sz="1800" b="1">
                <a:latin typeface="NimbusSanL" pitchFamily="2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5" name="Content Placeholder 3">
            <a:extLst>
              <a:ext uri="{FF2B5EF4-FFF2-40B4-BE49-F238E27FC236}">
                <a16:creationId xmlns:a16="http://schemas.microsoft.com/office/drawing/2014/main" id="{62ACF6F4-B582-93B9-2B63-F759ADE48D0A}"/>
              </a:ext>
            </a:extLst>
          </p:cNvPr>
          <p:cNvSpPr>
            <a:spLocks noGrp="1"/>
          </p:cNvSpPr>
          <p:nvPr>
            <p:ph sz="half" idx="16"/>
          </p:nvPr>
        </p:nvSpPr>
        <p:spPr>
          <a:xfrm>
            <a:off x="8389512" y="3085032"/>
            <a:ext cx="2833867" cy="2974477"/>
          </a:xfrm>
        </p:spPr>
        <p:txBody>
          <a:bodyPr>
            <a:normAutofit/>
          </a:bodyPr>
          <a:lstStyle>
            <a:lvl1pPr>
              <a:defRPr sz="2000">
                <a:latin typeface="NimbusSanL" pitchFamily="2" charset="0"/>
              </a:defRPr>
            </a:lvl1pPr>
            <a:lvl2pPr>
              <a:defRPr sz="1800">
                <a:latin typeface="NimbusSanL" pitchFamily="2" charset="0"/>
              </a:defRPr>
            </a:lvl2pPr>
            <a:lvl3pPr>
              <a:defRPr sz="1600">
                <a:latin typeface="NimbusSanL" pitchFamily="2" charset="0"/>
              </a:defRPr>
            </a:lvl3pPr>
            <a:lvl4pPr>
              <a:defRPr sz="1400">
                <a:latin typeface="NimbusSanL" pitchFamily="2" charset="0"/>
              </a:defRPr>
            </a:lvl4pPr>
            <a:lvl5pPr>
              <a:defRPr sz="1400">
                <a:latin typeface="NimbusSanL" pitchFamily="2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139710C-0C62-32E8-68B4-5AF93596EBBC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42084C9B-6EC6-A846-B175-034A1957257C}" type="datetime1">
              <a:rPr lang="en-US" smtClean="0"/>
              <a:t>5/9/2023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BB07145-83BC-428B-CDCC-D632A32D1552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PCI CONFIDENTIAL</a:t>
            </a:r>
          </a:p>
        </p:txBody>
      </p:sp>
      <p:sp>
        <p:nvSpPr>
          <p:cNvPr id="16" name="Slide Number Placeholder 15">
            <a:extLst>
              <a:ext uri="{FF2B5EF4-FFF2-40B4-BE49-F238E27FC236}">
                <a16:creationId xmlns:a16="http://schemas.microsoft.com/office/drawing/2014/main" id="{9F69235E-29F1-4AA5-D756-781F72D0064B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EB4231BD-D93C-43DF-ACF0-D0208BEC000A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3" name="Graphic 2">
            <a:extLst>
              <a:ext uri="{FF2B5EF4-FFF2-40B4-BE49-F238E27FC236}">
                <a16:creationId xmlns:a16="http://schemas.microsoft.com/office/drawing/2014/main" id="{4BAD9DA1-C6B1-7123-DE43-F2567513DCB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868031" y="428933"/>
            <a:ext cx="1485769" cy="405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21015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DEAC8A-535C-4E4D-A007-331D8CEC1C5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953036" y="2265317"/>
            <a:ext cx="4443211" cy="463774"/>
          </a:xfrm>
        </p:spPr>
        <p:txBody>
          <a:bodyPr anchor="b"/>
          <a:lstStyle>
            <a:lvl1pPr marL="0" indent="0">
              <a:buNone/>
              <a:defRPr sz="2400" b="0">
                <a:latin typeface="NeueHaasGroteskDisp Pro Md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E492009-25AC-4A12-E0C6-CB1559A1CDF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953037" y="2904186"/>
            <a:ext cx="4443211" cy="3136006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2" name="Chart Placeholder 11">
            <a:extLst>
              <a:ext uri="{FF2B5EF4-FFF2-40B4-BE49-F238E27FC236}">
                <a16:creationId xmlns:a16="http://schemas.microsoft.com/office/drawing/2014/main" id="{742FC5B4-6B63-7DA0-A2AB-0DA79CA494B5}"/>
              </a:ext>
            </a:extLst>
          </p:cNvPr>
          <p:cNvSpPr>
            <a:spLocks noGrp="1"/>
          </p:cNvSpPr>
          <p:nvPr>
            <p:ph type="chart" sz="quarter" idx="13"/>
          </p:nvPr>
        </p:nvSpPr>
        <p:spPr>
          <a:xfrm>
            <a:off x="5776913" y="1963738"/>
            <a:ext cx="5575300" cy="42259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4F2D9B53-57A3-868F-88CC-BF4CCCB9454E}"/>
              </a:ext>
            </a:extLst>
          </p:cNvPr>
          <p:cNvSpPr/>
          <p:nvPr userDrawn="1"/>
        </p:nvSpPr>
        <p:spPr>
          <a:xfrm>
            <a:off x="836612" y="1963738"/>
            <a:ext cx="4682073" cy="4225925"/>
          </a:xfrm>
          <a:prstGeom prst="roundRect">
            <a:avLst>
              <a:gd name="adj" fmla="val 4172"/>
            </a:avLst>
          </a:prstGeom>
          <a:noFill/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735B0E3-4AB1-D838-FA38-019B3C12E2D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48F12B9-8E87-3847-AC73-5FDBD4C09394}" type="datetime1">
              <a:rPr lang="en-US" smtClean="0"/>
              <a:t>5/9/2023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E1DCE179-9E5E-FBAE-F71D-71BCFEC227A7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PCI CONFIDENTIAL</a:t>
            </a:r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FF38FC94-4C40-6DA7-A728-69732D7C1C0C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EB4231BD-D93C-43DF-ACF0-D0208BEC000A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Graphic 6">
            <a:extLst>
              <a:ext uri="{FF2B5EF4-FFF2-40B4-BE49-F238E27FC236}">
                <a16:creationId xmlns:a16="http://schemas.microsoft.com/office/drawing/2014/main" id="{077B4D5F-B4BB-F921-9272-BBC19D53D7A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868031" y="428933"/>
            <a:ext cx="1485769" cy="405718"/>
          </a:xfrm>
          <a:prstGeom prst="rect">
            <a:avLst/>
          </a:prstGeom>
        </p:spPr>
      </p:pic>
      <p:sp>
        <p:nvSpPr>
          <p:cNvPr id="10" name="Title 1">
            <a:extLst>
              <a:ext uri="{FF2B5EF4-FFF2-40B4-BE49-F238E27FC236}">
                <a16:creationId xmlns:a16="http://schemas.microsoft.com/office/drawing/2014/main" id="{1D2F317F-BF3E-C878-2C25-765389F909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8435009" cy="1325563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63847848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hart Placeholder 11">
            <a:extLst>
              <a:ext uri="{FF2B5EF4-FFF2-40B4-BE49-F238E27FC236}">
                <a16:creationId xmlns:a16="http://schemas.microsoft.com/office/drawing/2014/main" id="{742FC5B4-6B63-7DA0-A2AB-0DA79CA494B5}"/>
              </a:ext>
            </a:extLst>
          </p:cNvPr>
          <p:cNvSpPr>
            <a:spLocks noGrp="1"/>
          </p:cNvSpPr>
          <p:nvPr>
            <p:ph type="chart" sz="quarter" idx="13"/>
          </p:nvPr>
        </p:nvSpPr>
        <p:spPr>
          <a:xfrm>
            <a:off x="836612" y="1963737"/>
            <a:ext cx="5575300" cy="4225925"/>
          </a:xfrm>
        </p:spPr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DEAC8A-535C-4E4D-A007-331D8CEC1C5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788151" y="2265316"/>
            <a:ext cx="4443211" cy="463774"/>
          </a:xfrm>
        </p:spPr>
        <p:txBody>
          <a:bodyPr anchor="b"/>
          <a:lstStyle>
            <a:lvl1pPr marL="0" indent="0">
              <a:buNone/>
              <a:defRPr sz="2000" b="1">
                <a:latin typeface="NimbusSanL" pitchFamily="2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E492009-25AC-4A12-E0C6-CB1559A1CDF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788152" y="2904185"/>
            <a:ext cx="4443211" cy="3136006"/>
          </a:xfrm>
        </p:spPr>
        <p:txBody>
          <a:bodyPr>
            <a:normAutofit/>
          </a:bodyPr>
          <a:lstStyle>
            <a:lvl1pPr>
              <a:defRPr sz="1800">
                <a:latin typeface="NimbusSanL" pitchFamily="2" charset="0"/>
              </a:defRPr>
            </a:lvl1pPr>
            <a:lvl2pPr>
              <a:defRPr sz="1600">
                <a:latin typeface="NimbusSanL" pitchFamily="2" charset="0"/>
              </a:defRPr>
            </a:lvl2pPr>
            <a:lvl3pPr>
              <a:defRPr sz="1400">
                <a:latin typeface="NimbusSanL" pitchFamily="2" charset="0"/>
              </a:defRPr>
            </a:lvl3pPr>
            <a:lvl4pPr>
              <a:defRPr sz="1200">
                <a:latin typeface="NimbusSanL" pitchFamily="2" charset="0"/>
              </a:defRPr>
            </a:lvl4pPr>
            <a:lvl5pPr>
              <a:defRPr sz="1200">
                <a:latin typeface="NimbusSanL" pitchFamily="2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4F2D9B53-57A3-868F-88CC-BF4CCCB9454E}"/>
              </a:ext>
            </a:extLst>
          </p:cNvPr>
          <p:cNvSpPr/>
          <p:nvPr userDrawn="1"/>
        </p:nvSpPr>
        <p:spPr>
          <a:xfrm>
            <a:off x="6671727" y="1963737"/>
            <a:ext cx="4682073" cy="4225925"/>
          </a:xfrm>
          <a:prstGeom prst="roundRect">
            <a:avLst>
              <a:gd name="adj" fmla="val 4172"/>
            </a:avLst>
          </a:prstGeom>
          <a:noFill/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4920B18-4B89-D3DC-253D-6C23441CD568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09F7240E-618E-D646-9F7E-7C51526E70C7}" type="datetime1">
              <a:rPr lang="en-US" smtClean="0"/>
              <a:t>5/9/2023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AC41C37-3537-A2DC-FF00-4AFA4DEDC2F2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PCI CONFIDENTIAL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BD81192-FD45-F665-E06D-D560D9A71DF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EB4231BD-D93C-43DF-ACF0-D0208BEC000A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5" name="Graphic 4">
            <a:extLst>
              <a:ext uri="{FF2B5EF4-FFF2-40B4-BE49-F238E27FC236}">
                <a16:creationId xmlns:a16="http://schemas.microsoft.com/office/drawing/2014/main" id="{C5AFE659-869F-3830-879C-DE72C48C07B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868031" y="428933"/>
            <a:ext cx="1485769" cy="405718"/>
          </a:xfrm>
          <a:prstGeom prst="rect">
            <a:avLst/>
          </a:prstGeom>
        </p:spPr>
      </p:pic>
      <p:sp>
        <p:nvSpPr>
          <p:cNvPr id="10" name="Title 1">
            <a:extLst>
              <a:ext uri="{FF2B5EF4-FFF2-40B4-BE49-F238E27FC236}">
                <a16:creationId xmlns:a16="http://schemas.microsoft.com/office/drawing/2014/main" id="{599D3C1A-0E22-E3F8-1827-900165DD6B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8435009" cy="1325563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980915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left">
    <p:bg>
      <p:bgPr>
        <a:solidFill>
          <a:srgbClr val="13A68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: Single Corner Rounded 4">
            <a:extLst>
              <a:ext uri="{FF2B5EF4-FFF2-40B4-BE49-F238E27FC236}">
                <a16:creationId xmlns:a16="http://schemas.microsoft.com/office/drawing/2014/main" id="{AC91A326-3F8A-91ED-B0CF-02C3777ADD09}"/>
              </a:ext>
            </a:extLst>
          </p:cNvPr>
          <p:cNvSpPr/>
          <p:nvPr userDrawn="1"/>
        </p:nvSpPr>
        <p:spPr>
          <a:xfrm>
            <a:off x="-38635" y="0"/>
            <a:ext cx="7708004" cy="6858000"/>
          </a:xfrm>
          <a:prstGeom prst="round1Rect">
            <a:avLst>
              <a:gd name="adj" fmla="val 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Graphic 11">
            <a:extLst>
              <a:ext uri="{FF2B5EF4-FFF2-40B4-BE49-F238E27FC236}">
                <a16:creationId xmlns:a16="http://schemas.microsoft.com/office/drawing/2014/main" id="{FD97B80E-B884-75DE-D8F3-FD19C27FBEF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l="1" r="-160"/>
          <a:stretch/>
        </p:blipFill>
        <p:spPr>
          <a:xfrm>
            <a:off x="-45074" y="-26360"/>
            <a:ext cx="7822497" cy="1442071"/>
          </a:xfrm>
          <a:prstGeom prst="rect">
            <a:avLst/>
          </a:prstGeom>
        </p:spPr>
      </p:pic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FFF9F72-B668-DF60-4918-88276E5F242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 flipH="1">
            <a:off x="-38635" y="0"/>
            <a:ext cx="7708004" cy="6858000"/>
          </a:xfrm>
          <a:prstGeom prst="round1Rect">
            <a:avLst>
              <a:gd name="adj" fmla="val 26808"/>
            </a:avLst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1D4E6D6-F9B6-4921-1749-230275D03F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71268" y="1039905"/>
            <a:ext cx="3136408" cy="1326587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F8D9E45-AC2E-1F3C-370C-42200FD2B19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71268" y="2524259"/>
            <a:ext cx="3136408" cy="3653822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1448C81F-C5AD-BA15-97B9-713B59835C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SECTION | </a:t>
            </a:r>
            <a:fld id="{EB4231BD-D93C-43DF-ACF0-D0208BEC000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9E012A56-EB76-B8BD-B9C2-67E8956B0051}"/>
              </a:ext>
            </a:extLst>
          </p:cNvPr>
          <p:cNvSpPr/>
          <p:nvPr userDrawn="1"/>
        </p:nvSpPr>
        <p:spPr>
          <a:xfrm>
            <a:off x="9843247" y="430306"/>
            <a:ext cx="1577788" cy="430306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933578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right">
    <p:bg>
      <p:bgPr>
        <a:solidFill>
          <a:srgbClr val="13A68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: Single Corner Rounded 4">
            <a:extLst>
              <a:ext uri="{FF2B5EF4-FFF2-40B4-BE49-F238E27FC236}">
                <a16:creationId xmlns:a16="http://schemas.microsoft.com/office/drawing/2014/main" id="{AC91A326-3F8A-91ED-B0CF-02C3777ADD09}"/>
              </a:ext>
            </a:extLst>
          </p:cNvPr>
          <p:cNvSpPr/>
          <p:nvPr userDrawn="1"/>
        </p:nvSpPr>
        <p:spPr>
          <a:xfrm flipH="1">
            <a:off x="4477558" y="0"/>
            <a:ext cx="7714442" cy="6858000"/>
          </a:xfrm>
          <a:prstGeom prst="round1Rect">
            <a:avLst>
              <a:gd name="adj" fmla="val 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Graphic 11">
            <a:extLst>
              <a:ext uri="{FF2B5EF4-FFF2-40B4-BE49-F238E27FC236}">
                <a16:creationId xmlns:a16="http://schemas.microsoft.com/office/drawing/2014/main" id="{FD97B80E-B884-75DE-D8F3-FD19C27FBEF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l="1" r="-160"/>
          <a:stretch/>
        </p:blipFill>
        <p:spPr>
          <a:xfrm flipH="1">
            <a:off x="4381081" y="-26077"/>
            <a:ext cx="7820967" cy="144178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41D4E6D6-F9B6-4921-1749-230275D03F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6141" y="772732"/>
            <a:ext cx="313640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F8D9E45-AC2E-1F3C-370C-42200FD2B19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76141" y="2530698"/>
            <a:ext cx="3136408" cy="3653822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Picture Placeholder 2">
            <a:extLst>
              <a:ext uri="{FF2B5EF4-FFF2-40B4-BE49-F238E27FC236}">
                <a16:creationId xmlns:a16="http://schemas.microsoft.com/office/drawing/2014/main" id="{558941FA-06B0-4D83-679A-4EB44FDC561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475411" y="-1"/>
            <a:ext cx="7714442" cy="6857999"/>
          </a:xfrm>
          <a:prstGeom prst="round1Rect">
            <a:avLst>
              <a:gd name="adj" fmla="val 26995"/>
            </a:avLst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25196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7AF215FD-F0A9-9F56-FA52-9F6A5B65FDD6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gradFill flip="none" rotWithShape="1">
            <a:gsLst>
              <a:gs pos="0">
                <a:srgbClr val="214773"/>
              </a:gs>
              <a:gs pos="69000">
                <a:schemeClr val="tx1"/>
              </a:gs>
            </a:gsLst>
            <a:lin ang="135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C81FD89-5F04-D24F-BFAB-9BE32345C35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8200" y="2073498"/>
            <a:ext cx="9829800" cy="1455782"/>
          </a:xfrm>
        </p:spPr>
        <p:txBody>
          <a:bodyPr anchor="b">
            <a:normAutofit/>
          </a:bodyPr>
          <a:lstStyle>
            <a:lvl1pPr algn="l">
              <a:defRPr sz="48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8DE7182-74D8-9CCC-33D3-CDAC721EBC2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38200" y="3621355"/>
            <a:ext cx="9829800" cy="699506"/>
          </a:xfrm>
        </p:spPr>
        <p:txBody>
          <a:bodyPr>
            <a:normAutofit/>
          </a:bodyPr>
          <a:lstStyle>
            <a:lvl1pPr marL="0" indent="0" algn="l">
              <a:buNone/>
              <a:defRPr sz="16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4" name="Picture 3" descr="Icon&#10;&#10;Description automatically generated">
            <a:extLst>
              <a:ext uri="{FF2B5EF4-FFF2-40B4-BE49-F238E27FC236}">
                <a16:creationId xmlns:a16="http://schemas.microsoft.com/office/drawing/2014/main" id="{FB9AD1FC-724C-EB9F-BCD6-D7785579DE6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1" y="930240"/>
            <a:ext cx="1848356" cy="4076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37760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OC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93AE4E-C33A-D653-F0A0-45D47DA3401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Table of Contents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12A96CD-1A0A-C7D4-9ECE-DF4B6C4D7F25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838200" y="1964073"/>
            <a:ext cx="1209541" cy="853181"/>
          </a:xfrm>
        </p:spPr>
        <p:txBody>
          <a:bodyPr tIns="182880" bIns="0" anchor="t">
            <a:normAutofit/>
          </a:bodyPr>
          <a:lstStyle>
            <a:lvl1pPr marL="0" indent="0">
              <a:buNone/>
              <a:defRPr sz="6000" b="0" i="0">
                <a:solidFill>
                  <a:schemeClr val="bg2"/>
                </a:solidFill>
                <a:latin typeface="Spectral Light" panose="02020302060000000000" pitchFamily="18" charset="77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01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6E925284-DEAB-2F64-4900-016875F73A26}"/>
              </a:ext>
            </a:extLst>
          </p:cNvPr>
          <p:cNvSpPr>
            <a:spLocks noGrp="1"/>
          </p:cNvSpPr>
          <p:nvPr>
            <p:ph idx="13" hasCustomPrompt="1"/>
          </p:nvPr>
        </p:nvSpPr>
        <p:spPr>
          <a:xfrm>
            <a:off x="838200" y="2949932"/>
            <a:ext cx="1209541" cy="853181"/>
          </a:xfrm>
        </p:spPr>
        <p:txBody>
          <a:bodyPr tIns="182880" bIns="0" anchor="t">
            <a:normAutofit/>
          </a:bodyPr>
          <a:lstStyle>
            <a:lvl1pPr marL="0" indent="0">
              <a:buNone/>
              <a:defRPr sz="6000" b="0" i="0">
                <a:solidFill>
                  <a:schemeClr val="bg2"/>
                </a:solidFill>
                <a:latin typeface="Spectral Light" panose="02020302060000000000" pitchFamily="18" charset="77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02</a:t>
            </a: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CAF0C591-7B9F-CDAB-8DAF-DBC0A765C23B}"/>
              </a:ext>
            </a:extLst>
          </p:cNvPr>
          <p:cNvSpPr>
            <a:spLocks noGrp="1"/>
          </p:cNvSpPr>
          <p:nvPr>
            <p:ph idx="14" hasCustomPrompt="1"/>
          </p:nvPr>
        </p:nvSpPr>
        <p:spPr>
          <a:xfrm>
            <a:off x="838199" y="3942565"/>
            <a:ext cx="1209542" cy="853181"/>
          </a:xfrm>
        </p:spPr>
        <p:txBody>
          <a:bodyPr tIns="182880" bIns="0" anchor="t">
            <a:normAutofit/>
          </a:bodyPr>
          <a:lstStyle>
            <a:lvl1pPr marL="0" indent="0">
              <a:buNone/>
              <a:defRPr sz="6000" b="0" i="0">
                <a:solidFill>
                  <a:schemeClr val="bg2"/>
                </a:solidFill>
                <a:latin typeface="Spectral Light" panose="02020302060000000000" pitchFamily="18" charset="77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03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D2EF721-00BA-56E3-38E6-80138E34E8F4}"/>
              </a:ext>
            </a:extLst>
          </p:cNvPr>
          <p:cNvSpPr>
            <a:spLocks noGrp="1"/>
          </p:cNvSpPr>
          <p:nvPr>
            <p:ph idx="15" hasCustomPrompt="1"/>
          </p:nvPr>
        </p:nvSpPr>
        <p:spPr>
          <a:xfrm>
            <a:off x="838198" y="4937126"/>
            <a:ext cx="1209543" cy="853181"/>
          </a:xfrm>
        </p:spPr>
        <p:txBody>
          <a:bodyPr tIns="182880" bIns="0" anchor="t">
            <a:normAutofit/>
          </a:bodyPr>
          <a:lstStyle>
            <a:lvl1pPr marL="0" indent="0">
              <a:buNone/>
              <a:defRPr sz="6000" b="0" i="0">
                <a:solidFill>
                  <a:schemeClr val="bg2"/>
                </a:solidFill>
                <a:latin typeface="Spectral Light" panose="02020302060000000000" pitchFamily="18" charset="77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04</a:t>
            </a:r>
          </a:p>
        </p:txBody>
      </p:sp>
      <p:sp>
        <p:nvSpPr>
          <p:cNvPr id="15" name="Content Placeholder 7">
            <a:extLst>
              <a:ext uri="{FF2B5EF4-FFF2-40B4-BE49-F238E27FC236}">
                <a16:creationId xmlns:a16="http://schemas.microsoft.com/office/drawing/2014/main" id="{6615DC0E-88B1-2D74-215F-9FB10F3DFD10}"/>
              </a:ext>
            </a:extLst>
          </p:cNvPr>
          <p:cNvSpPr>
            <a:spLocks noGrp="1"/>
          </p:cNvSpPr>
          <p:nvPr>
            <p:ph idx="16" hasCustomPrompt="1"/>
          </p:nvPr>
        </p:nvSpPr>
        <p:spPr>
          <a:xfrm>
            <a:off x="2169017" y="2224536"/>
            <a:ext cx="9184783" cy="560523"/>
          </a:xfrm>
        </p:spPr>
        <p:txBody>
          <a:bodyPr anchor="ctr">
            <a:normAutofit/>
          </a:bodyPr>
          <a:lstStyle>
            <a:lvl1pPr marL="0" indent="0">
              <a:buNone/>
              <a:defRPr sz="2000">
                <a:solidFill>
                  <a:schemeClr val="bg1"/>
                </a:solidFill>
                <a:latin typeface="NimbusSanL" pitchFamily="2" charset="0"/>
              </a:defRPr>
            </a:lvl1pPr>
          </a:lstStyle>
          <a:p>
            <a:r>
              <a:rPr lang="en-US" dirty="0"/>
              <a:t>Section Title</a:t>
            </a:r>
          </a:p>
        </p:txBody>
      </p:sp>
      <p:sp>
        <p:nvSpPr>
          <p:cNvPr id="16" name="Content Placeholder 8">
            <a:extLst>
              <a:ext uri="{FF2B5EF4-FFF2-40B4-BE49-F238E27FC236}">
                <a16:creationId xmlns:a16="http://schemas.microsoft.com/office/drawing/2014/main" id="{8602A3F3-1110-3323-92AD-F09F124233EB}"/>
              </a:ext>
            </a:extLst>
          </p:cNvPr>
          <p:cNvSpPr>
            <a:spLocks noGrp="1"/>
          </p:cNvSpPr>
          <p:nvPr>
            <p:ph idx="17" hasCustomPrompt="1"/>
          </p:nvPr>
        </p:nvSpPr>
        <p:spPr>
          <a:xfrm>
            <a:off x="2169017" y="3210394"/>
            <a:ext cx="9184783" cy="560523"/>
          </a:xfrm>
        </p:spPr>
        <p:txBody>
          <a:bodyPr anchor="ctr">
            <a:normAutofit/>
          </a:bodyPr>
          <a:lstStyle>
            <a:lvl1pPr marL="0" indent="0">
              <a:buNone/>
              <a:defRPr sz="2000">
                <a:solidFill>
                  <a:schemeClr val="bg1"/>
                </a:solidFill>
                <a:latin typeface="NimbusSanL" pitchFamily="2" charset="0"/>
              </a:defRPr>
            </a:lvl1pPr>
          </a:lstStyle>
          <a:p>
            <a:r>
              <a:rPr lang="en-US" dirty="0"/>
              <a:t>Section Title</a:t>
            </a:r>
          </a:p>
        </p:txBody>
      </p:sp>
      <p:sp>
        <p:nvSpPr>
          <p:cNvPr id="17" name="Content Placeholder 9">
            <a:extLst>
              <a:ext uri="{FF2B5EF4-FFF2-40B4-BE49-F238E27FC236}">
                <a16:creationId xmlns:a16="http://schemas.microsoft.com/office/drawing/2014/main" id="{1625B65B-6A0E-B97B-97B2-797565C6FFB2}"/>
              </a:ext>
            </a:extLst>
          </p:cNvPr>
          <p:cNvSpPr>
            <a:spLocks noGrp="1"/>
          </p:cNvSpPr>
          <p:nvPr>
            <p:ph idx="18" hasCustomPrompt="1"/>
          </p:nvPr>
        </p:nvSpPr>
        <p:spPr>
          <a:xfrm>
            <a:off x="2169017" y="4196252"/>
            <a:ext cx="9184783" cy="576002"/>
          </a:xfrm>
        </p:spPr>
        <p:txBody>
          <a:bodyPr anchor="ctr">
            <a:normAutofit/>
          </a:bodyPr>
          <a:lstStyle>
            <a:lvl1pPr marL="0" indent="0">
              <a:buNone/>
              <a:defRPr sz="2000">
                <a:solidFill>
                  <a:schemeClr val="bg1"/>
                </a:solidFill>
                <a:latin typeface="NimbusSanL" pitchFamily="2" charset="0"/>
              </a:defRPr>
            </a:lvl1pPr>
          </a:lstStyle>
          <a:p>
            <a:r>
              <a:rPr lang="en-US" dirty="0"/>
              <a:t>Section Title</a:t>
            </a:r>
          </a:p>
        </p:txBody>
      </p:sp>
      <p:sp>
        <p:nvSpPr>
          <p:cNvPr id="18" name="Content Placeholder 10">
            <a:extLst>
              <a:ext uri="{FF2B5EF4-FFF2-40B4-BE49-F238E27FC236}">
                <a16:creationId xmlns:a16="http://schemas.microsoft.com/office/drawing/2014/main" id="{7292A25B-DFCC-0A2C-2496-0B24E641586B}"/>
              </a:ext>
            </a:extLst>
          </p:cNvPr>
          <p:cNvSpPr>
            <a:spLocks noGrp="1"/>
          </p:cNvSpPr>
          <p:nvPr>
            <p:ph idx="19" hasCustomPrompt="1"/>
          </p:nvPr>
        </p:nvSpPr>
        <p:spPr>
          <a:xfrm>
            <a:off x="2169017" y="5197589"/>
            <a:ext cx="9184783" cy="560523"/>
          </a:xfrm>
        </p:spPr>
        <p:txBody>
          <a:bodyPr anchor="ctr">
            <a:normAutofit/>
          </a:bodyPr>
          <a:lstStyle>
            <a:lvl1pPr marL="0" indent="0">
              <a:buNone/>
              <a:defRPr sz="2000">
                <a:solidFill>
                  <a:schemeClr val="bg1"/>
                </a:solidFill>
                <a:latin typeface="NimbusSanL" pitchFamily="2" charset="0"/>
              </a:defRPr>
            </a:lvl1pPr>
          </a:lstStyle>
          <a:p>
            <a:r>
              <a:rPr lang="en-US" dirty="0"/>
              <a:t>Section Title</a:t>
            </a:r>
          </a:p>
        </p:txBody>
      </p:sp>
      <p:pic>
        <p:nvPicPr>
          <p:cNvPr id="4" name="Graphic 3">
            <a:extLst>
              <a:ext uri="{FF2B5EF4-FFF2-40B4-BE49-F238E27FC236}">
                <a16:creationId xmlns:a16="http://schemas.microsoft.com/office/drawing/2014/main" id="{52D16C5B-283F-9487-AD41-4184BF96E62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868031" y="428933"/>
            <a:ext cx="1485769" cy="405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49160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OC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93AE4E-C33A-D653-F0A0-45D47DA3401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Table of Contents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12A96CD-1A0A-C7D4-9ECE-DF4B6C4D7F25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838200" y="1964073"/>
            <a:ext cx="1209541" cy="853181"/>
          </a:xfrm>
        </p:spPr>
        <p:txBody>
          <a:bodyPr tIns="182880" bIns="0" anchor="t">
            <a:normAutofit/>
          </a:bodyPr>
          <a:lstStyle>
            <a:lvl1pPr marL="0" indent="0">
              <a:buNone/>
              <a:defRPr sz="6000" b="0" i="0">
                <a:solidFill>
                  <a:schemeClr val="accent2"/>
                </a:solidFill>
                <a:latin typeface="Spectral Light" panose="02020302060000000000" pitchFamily="18" charset="77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01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6E925284-DEAB-2F64-4900-016875F73A26}"/>
              </a:ext>
            </a:extLst>
          </p:cNvPr>
          <p:cNvSpPr>
            <a:spLocks noGrp="1"/>
          </p:cNvSpPr>
          <p:nvPr>
            <p:ph idx="13" hasCustomPrompt="1"/>
          </p:nvPr>
        </p:nvSpPr>
        <p:spPr>
          <a:xfrm>
            <a:off x="838200" y="2949932"/>
            <a:ext cx="1209541" cy="853181"/>
          </a:xfrm>
        </p:spPr>
        <p:txBody>
          <a:bodyPr tIns="182880" bIns="0" anchor="t">
            <a:normAutofit/>
          </a:bodyPr>
          <a:lstStyle>
            <a:lvl1pPr marL="0" indent="0">
              <a:buNone/>
              <a:defRPr sz="6000" b="0" i="0">
                <a:solidFill>
                  <a:schemeClr val="accent2"/>
                </a:solidFill>
                <a:latin typeface="Spectral Light" panose="02020302060000000000" pitchFamily="18" charset="77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02</a:t>
            </a:r>
          </a:p>
        </p:txBody>
      </p:sp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CAF0C591-7B9F-CDAB-8DAF-DBC0A765C23B}"/>
              </a:ext>
            </a:extLst>
          </p:cNvPr>
          <p:cNvSpPr>
            <a:spLocks noGrp="1"/>
          </p:cNvSpPr>
          <p:nvPr>
            <p:ph idx="14" hasCustomPrompt="1"/>
          </p:nvPr>
        </p:nvSpPr>
        <p:spPr>
          <a:xfrm>
            <a:off x="838199" y="3942565"/>
            <a:ext cx="1209542" cy="853181"/>
          </a:xfrm>
        </p:spPr>
        <p:txBody>
          <a:bodyPr tIns="182880" bIns="0" anchor="t">
            <a:normAutofit/>
          </a:bodyPr>
          <a:lstStyle>
            <a:lvl1pPr marL="0" indent="0">
              <a:buNone/>
              <a:defRPr sz="6000" b="0" i="0">
                <a:solidFill>
                  <a:schemeClr val="accent2"/>
                </a:solidFill>
                <a:latin typeface="Spectral Light" panose="02020302060000000000" pitchFamily="18" charset="77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03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D2EF721-00BA-56E3-38E6-80138E34E8F4}"/>
              </a:ext>
            </a:extLst>
          </p:cNvPr>
          <p:cNvSpPr>
            <a:spLocks noGrp="1"/>
          </p:cNvSpPr>
          <p:nvPr>
            <p:ph idx="15" hasCustomPrompt="1"/>
          </p:nvPr>
        </p:nvSpPr>
        <p:spPr>
          <a:xfrm>
            <a:off x="838198" y="4937126"/>
            <a:ext cx="1209543" cy="853181"/>
          </a:xfrm>
        </p:spPr>
        <p:txBody>
          <a:bodyPr tIns="182880" bIns="0" anchor="t">
            <a:normAutofit/>
          </a:bodyPr>
          <a:lstStyle>
            <a:lvl1pPr marL="0" indent="0">
              <a:buNone/>
              <a:defRPr sz="6000" b="0" i="0">
                <a:solidFill>
                  <a:schemeClr val="accent2"/>
                </a:solidFill>
                <a:latin typeface="Spectral Light" panose="02020302060000000000" pitchFamily="18" charset="77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04</a:t>
            </a:r>
          </a:p>
        </p:txBody>
      </p:sp>
      <p:sp>
        <p:nvSpPr>
          <p:cNvPr id="15" name="Content Placeholder 7">
            <a:extLst>
              <a:ext uri="{FF2B5EF4-FFF2-40B4-BE49-F238E27FC236}">
                <a16:creationId xmlns:a16="http://schemas.microsoft.com/office/drawing/2014/main" id="{6615DC0E-88B1-2D74-215F-9FB10F3DFD10}"/>
              </a:ext>
            </a:extLst>
          </p:cNvPr>
          <p:cNvSpPr>
            <a:spLocks noGrp="1"/>
          </p:cNvSpPr>
          <p:nvPr>
            <p:ph idx="16" hasCustomPrompt="1"/>
          </p:nvPr>
        </p:nvSpPr>
        <p:spPr>
          <a:xfrm>
            <a:off x="2169017" y="2224536"/>
            <a:ext cx="9184783" cy="560523"/>
          </a:xfrm>
        </p:spPr>
        <p:txBody>
          <a:bodyPr anchor="ctr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  <a:latin typeface="NimbusSanL" pitchFamily="2" charset="0"/>
              </a:defRPr>
            </a:lvl1pPr>
          </a:lstStyle>
          <a:p>
            <a:r>
              <a:rPr lang="en-US" dirty="0"/>
              <a:t>Section Title</a:t>
            </a:r>
          </a:p>
        </p:txBody>
      </p:sp>
      <p:sp>
        <p:nvSpPr>
          <p:cNvPr id="16" name="Content Placeholder 8">
            <a:extLst>
              <a:ext uri="{FF2B5EF4-FFF2-40B4-BE49-F238E27FC236}">
                <a16:creationId xmlns:a16="http://schemas.microsoft.com/office/drawing/2014/main" id="{8602A3F3-1110-3323-92AD-F09F124233EB}"/>
              </a:ext>
            </a:extLst>
          </p:cNvPr>
          <p:cNvSpPr>
            <a:spLocks noGrp="1"/>
          </p:cNvSpPr>
          <p:nvPr>
            <p:ph idx="17" hasCustomPrompt="1"/>
          </p:nvPr>
        </p:nvSpPr>
        <p:spPr>
          <a:xfrm>
            <a:off x="2169017" y="3210394"/>
            <a:ext cx="9184783" cy="560523"/>
          </a:xfrm>
        </p:spPr>
        <p:txBody>
          <a:bodyPr anchor="ctr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  <a:latin typeface="NimbusSanL" pitchFamily="2" charset="0"/>
              </a:defRPr>
            </a:lvl1pPr>
          </a:lstStyle>
          <a:p>
            <a:r>
              <a:rPr lang="en-US" dirty="0"/>
              <a:t>Section Title</a:t>
            </a:r>
          </a:p>
        </p:txBody>
      </p:sp>
      <p:sp>
        <p:nvSpPr>
          <p:cNvPr id="17" name="Content Placeholder 9">
            <a:extLst>
              <a:ext uri="{FF2B5EF4-FFF2-40B4-BE49-F238E27FC236}">
                <a16:creationId xmlns:a16="http://schemas.microsoft.com/office/drawing/2014/main" id="{1625B65B-6A0E-B97B-97B2-797565C6FFB2}"/>
              </a:ext>
            </a:extLst>
          </p:cNvPr>
          <p:cNvSpPr>
            <a:spLocks noGrp="1"/>
          </p:cNvSpPr>
          <p:nvPr>
            <p:ph idx="18" hasCustomPrompt="1"/>
          </p:nvPr>
        </p:nvSpPr>
        <p:spPr>
          <a:xfrm>
            <a:off x="2169017" y="4196252"/>
            <a:ext cx="9184783" cy="576002"/>
          </a:xfrm>
        </p:spPr>
        <p:txBody>
          <a:bodyPr anchor="ctr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  <a:latin typeface="NimbusSanL" pitchFamily="2" charset="0"/>
              </a:defRPr>
            </a:lvl1pPr>
          </a:lstStyle>
          <a:p>
            <a:r>
              <a:rPr lang="en-US" dirty="0"/>
              <a:t>Section Title</a:t>
            </a:r>
          </a:p>
        </p:txBody>
      </p:sp>
      <p:sp>
        <p:nvSpPr>
          <p:cNvPr id="18" name="Content Placeholder 10">
            <a:extLst>
              <a:ext uri="{FF2B5EF4-FFF2-40B4-BE49-F238E27FC236}">
                <a16:creationId xmlns:a16="http://schemas.microsoft.com/office/drawing/2014/main" id="{7292A25B-DFCC-0A2C-2496-0B24E641586B}"/>
              </a:ext>
            </a:extLst>
          </p:cNvPr>
          <p:cNvSpPr>
            <a:spLocks noGrp="1"/>
          </p:cNvSpPr>
          <p:nvPr>
            <p:ph idx="19" hasCustomPrompt="1"/>
          </p:nvPr>
        </p:nvSpPr>
        <p:spPr>
          <a:xfrm>
            <a:off x="2169017" y="5197589"/>
            <a:ext cx="9184783" cy="560523"/>
          </a:xfrm>
        </p:spPr>
        <p:txBody>
          <a:bodyPr anchor="ctr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  <a:latin typeface="NimbusSanL" pitchFamily="2" charset="0"/>
              </a:defRPr>
            </a:lvl1pPr>
          </a:lstStyle>
          <a:p>
            <a:r>
              <a:rPr lang="en-US" dirty="0"/>
              <a:t>Section Title</a:t>
            </a:r>
          </a:p>
        </p:txBody>
      </p:sp>
    </p:spTree>
    <p:extLst>
      <p:ext uri="{BB962C8B-B14F-4D97-AF65-F5344CB8AC3E}">
        <p14:creationId xmlns:p14="http://schemas.microsoft.com/office/powerpoint/2010/main" val="28124886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7031811D-ACC4-4477-ECEA-E9D19302EF58}"/>
              </a:ext>
            </a:extLst>
          </p:cNvPr>
          <p:cNvCxnSpPr/>
          <p:nvPr userDrawn="1"/>
        </p:nvCxnSpPr>
        <p:spPr>
          <a:xfrm>
            <a:off x="1159099" y="0"/>
            <a:ext cx="0" cy="6858000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74D5DDC7-6232-254E-8A22-EAA094802EDF}"/>
              </a:ext>
            </a:extLst>
          </p:cNvPr>
          <p:cNvCxnSpPr>
            <a:cxnSpLocks/>
          </p:cNvCxnSpPr>
          <p:nvPr userDrawn="1"/>
        </p:nvCxnSpPr>
        <p:spPr>
          <a:xfrm flipH="1">
            <a:off x="0" y="1156952"/>
            <a:ext cx="12192000" cy="0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9EB002DC-1640-405D-D534-5346FFB1119D}"/>
              </a:ext>
            </a:extLst>
          </p:cNvPr>
          <p:cNvCxnSpPr>
            <a:cxnSpLocks/>
          </p:cNvCxnSpPr>
          <p:nvPr userDrawn="1"/>
        </p:nvCxnSpPr>
        <p:spPr>
          <a:xfrm>
            <a:off x="764147" y="0"/>
            <a:ext cx="0" cy="1156952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154C030A-A94A-ADD3-C73A-1419A0B3729C}"/>
              </a:ext>
            </a:extLst>
          </p:cNvPr>
          <p:cNvCxnSpPr>
            <a:cxnSpLocks/>
          </p:cNvCxnSpPr>
          <p:nvPr userDrawn="1"/>
        </p:nvCxnSpPr>
        <p:spPr>
          <a:xfrm>
            <a:off x="401393" y="0"/>
            <a:ext cx="0" cy="1156952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7417D47F-D2A8-5052-E881-3E578F88CCBF}"/>
              </a:ext>
            </a:extLst>
          </p:cNvPr>
          <p:cNvCxnSpPr>
            <a:cxnSpLocks/>
          </p:cNvCxnSpPr>
          <p:nvPr userDrawn="1"/>
        </p:nvCxnSpPr>
        <p:spPr>
          <a:xfrm flipH="1">
            <a:off x="0" y="401391"/>
            <a:ext cx="1159099" cy="0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E1ABF1D8-B2A9-82F6-7EE5-94D9D12F1C93}"/>
              </a:ext>
            </a:extLst>
          </p:cNvPr>
          <p:cNvCxnSpPr>
            <a:cxnSpLocks/>
          </p:cNvCxnSpPr>
          <p:nvPr userDrawn="1"/>
        </p:nvCxnSpPr>
        <p:spPr>
          <a:xfrm flipH="1">
            <a:off x="0" y="779171"/>
            <a:ext cx="1159099" cy="0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25" name="Title 1">
            <a:extLst>
              <a:ext uri="{FF2B5EF4-FFF2-40B4-BE49-F238E27FC236}">
                <a16:creationId xmlns:a16="http://schemas.microsoft.com/office/drawing/2014/main" id="{77406C39-094B-506D-4502-8CB186104A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03796" y="1436000"/>
            <a:ext cx="9943653" cy="3009508"/>
          </a:xfrm>
        </p:spPr>
        <p:txBody>
          <a:bodyPr anchor="b"/>
          <a:lstStyle>
            <a:lvl1pPr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26" name="Text Placeholder 2">
            <a:extLst>
              <a:ext uri="{FF2B5EF4-FFF2-40B4-BE49-F238E27FC236}">
                <a16:creationId xmlns:a16="http://schemas.microsoft.com/office/drawing/2014/main" id="{DB42CC93-9532-91F1-1245-B7407ECB818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403796" y="4662151"/>
            <a:ext cx="9943653" cy="1427499"/>
          </a:xfrm>
        </p:spPr>
        <p:txBody>
          <a:bodyPr/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16CB73DB-DE69-8826-1B27-C12468F8ADE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868031" y="428933"/>
            <a:ext cx="1485769" cy="405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468003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ection Header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2B7B1B-58F1-6284-B124-7948D5212E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03796" y="1436000"/>
            <a:ext cx="9943653" cy="3009508"/>
          </a:xfrm>
        </p:spPr>
        <p:txBody>
          <a:bodyPr anchor="b"/>
          <a:lstStyle>
            <a:lvl1pPr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69282469-97A2-0B42-74B5-77DC842AF3E1}"/>
              </a:ext>
            </a:extLst>
          </p:cNvPr>
          <p:cNvCxnSpPr/>
          <p:nvPr userDrawn="1"/>
        </p:nvCxnSpPr>
        <p:spPr>
          <a:xfrm>
            <a:off x="1159099" y="0"/>
            <a:ext cx="0" cy="6858000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A04FE758-CB0D-27C0-69EE-8DA82FDB4872}"/>
              </a:ext>
            </a:extLst>
          </p:cNvPr>
          <p:cNvCxnSpPr>
            <a:cxnSpLocks/>
          </p:cNvCxnSpPr>
          <p:nvPr userDrawn="1"/>
        </p:nvCxnSpPr>
        <p:spPr>
          <a:xfrm flipH="1">
            <a:off x="0" y="1156952"/>
            <a:ext cx="12192000" cy="0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D869CB54-7126-B421-539F-CAFAE5467D15}"/>
              </a:ext>
            </a:extLst>
          </p:cNvPr>
          <p:cNvCxnSpPr>
            <a:cxnSpLocks/>
          </p:cNvCxnSpPr>
          <p:nvPr userDrawn="1"/>
        </p:nvCxnSpPr>
        <p:spPr>
          <a:xfrm>
            <a:off x="764147" y="0"/>
            <a:ext cx="0" cy="1156952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843216A7-C271-1603-24F3-12D9BE91534D}"/>
              </a:ext>
            </a:extLst>
          </p:cNvPr>
          <p:cNvCxnSpPr>
            <a:cxnSpLocks/>
          </p:cNvCxnSpPr>
          <p:nvPr userDrawn="1"/>
        </p:nvCxnSpPr>
        <p:spPr>
          <a:xfrm>
            <a:off x="401393" y="0"/>
            <a:ext cx="0" cy="1156952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67A64CA6-62D5-7F48-2132-8BFFFC71C397}"/>
              </a:ext>
            </a:extLst>
          </p:cNvPr>
          <p:cNvCxnSpPr>
            <a:cxnSpLocks/>
          </p:cNvCxnSpPr>
          <p:nvPr userDrawn="1"/>
        </p:nvCxnSpPr>
        <p:spPr>
          <a:xfrm flipH="1">
            <a:off x="0" y="401391"/>
            <a:ext cx="1159099" cy="0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EA966A25-3588-19CB-9D1A-5BE8E85F2F1A}"/>
              </a:ext>
            </a:extLst>
          </p:cNvPr>
          <p:cNvCxnSpPr>
            <a:cxnSpLocks/>
          </p:cNvCxnSpPr>
          <p:nvPr userDrawn="1"/>
        </p:nvCxnSpPr>
        <p:spPr>
          <a:xfrm flipH="1">
            <a:off x="0" y="779171"/>
            <a:ext cx="1159099" cy="0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BFFB2FDD-4C79-0342-48D5-6E5E18C66D1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403796" y="4662151"/>
            <a:ext cx="9943653" cy="1427499"/>
          </a:xfrm>
        </p:spPr>
        <p:txBody>
          <a:bodyPr/>
          <a:lstStyle>
            <a:lvl1pPr marL="0" indent="0">
              <a:buNone/>
              <a:defRPr sz="24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pic>
        <p:nvPicPr>
          <p:cNvPr id="3" name="Graphic 2">
            <a:extLst>
              <a:ext uri="{FF2B5EF4-FFF2-40B4-BE49-F238E27FC236}">
                <a16:creationId xmlns:a16="http://schemas.microsoft.com/office/drawing/2014/main" id="{3F51AF5C-E0D9-C6B8-C077-ADBC8FCA33C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868031" y="428933"/>
            <a:ext cx="1485769" cy="405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52140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93AE4E-C33A-D653-F0A0-45D47DA340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12A96CD-1A0A-C7D4-9ECE-DF4B6C4D7F2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4" name="Graphic 3">
            <a:extLst>
              <a:ext uri="{FF2B5EF4-FFF2-40B4-BE49-F238E27FC236}">
                <a16:creationId xmlns:a16="http://schemas.microsoft.com/office/drawing/2014/main" id="{99534E2B-F12A-F64F-60BF-8D201220906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868031" y="428933"/>
            <a:ext cx="1485769" cy="405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86071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2_Title and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93AE4E-C33A-D653-F0A0-45D47DA340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12A96CD-1A0A-C7D4-9ECE-DF4B6C4D7F2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917289"/>
            <a:ext cx="10515600" cy="4259673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4ADA4A-83DC-5818-B7D0-5DB4010FCC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D4FF16-73CF-464A-A798-EF0A4E0F90FC}" type="datetime1">
              <a:rPr lang="en-US" smtClean="0"/>
              <a:t>5/9/2023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8F70D9-5CCB-8EE2-CD3C-E2258B10BB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PCI CONFIDENTIAL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C8E1611-1939-93D5-7209-5174F9A28B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4231BD-D93C-43DF-ACF0-D0208BEC000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83238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304B50-EE06-3766-AEB0-1D4D8F5EBD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7" name="Table Placeholder 6">
            <a:extLst>
              <a:ext uri="{FF2B5EF4-FFF2-40B4-BE49-F238E27FC236}">
                <a16:creationId xmlns:a16="http://schemas.microsoft.com/office/drawing/2014/main" id="{7083BFD4-168A-C354-A34B-43789DB13B27}"/>
              </a:ext>
            </a:extLst>
          </p:cNvPr>
          <p:cNvSpPr>
            <a:spLocks noGrp="1"/>
          </p:cNvSpPr>
          <p:nvPr>
            <p:ph type="tbl" sz="quarter" idx="12"/>
          </p:nvPr>
        </p:nvSpPr>
        <p:spPr>
          <a:xfrm>
            <a:off x="838200" y="1897626"/>
            <a:ext cx="10094140" cy="3993896"/>
          </a:xfrm>
        </p:spPr>
        <p:txBody>
          <a:bodyPr/>
          <a:lstStyle/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7F8B78B-9E80-7A01-12FD-74869EEE9873}"/>
              </a:ext>
            </a:extLst>
          </p:cNvPr>
          <p:cNvSpPr>
            <a:spLocks noGrp="1"/>
          </p:cNvSpPr>
          <p:nvPr>
            <p:ph type="dt" sz="half" idx="13"/>
          </p:nvPr>
        </p:nvSpPr>
        <p:spPr/>
        <p:txBody>
          <a:bodyPr/>
          <a:lstStyle/>
          <a:p>
            <a:fld id="{7D2F356E-B1BE-5448-8FFB-974085CA3529}" type="datetime1">
              <a:rPr lang="en-US" smtClean="0"/>
              <a:t>5/9/2023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83BE79E-03B4-CCFD-09F1-65B1923F8809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en-US"/>
              <a:t>PCI CONFIDENTIAL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047A31B0-18E5-D2A8-5558-3DBB5D32F0FE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EB4231BD-D93C-43DF-ACF0-D0208BEC000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87538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2.sv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8049168-8FED-8A56-4214-373D999B82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8435009" cy="132556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7162DBB-0B97-CCA9-03D0-ED145FFCC3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541A32-E386-D3E0-AA0A-B18B52E88B7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accent2"/>
                </a:solidFill>
                <a:latin typeface="NimbusSanL" pitchFamily="2" charset="0"/>
              </a:defRPr>
            </a:lvl1pPr>
          </a:lstStyle>
          <a:p>
            <a:fld id="{2EE049A9-933D-E34D-926D-F3073F2132DF}" type="datetime1">
              <a:rPr lang="en-US" smtClean="0"/>
              <a:t>5/9/2023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FA53FEA-8742-5A9B-CB33-5ADD94600E7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accent2"/>
                </a:solidFill>
                <a:latin typeface="NimbusSanL" pitchFamily="2" charset="0"/>
              </a:defRPr>
            </a:lvl1pPr>
          </a:lstStyle>
          <a:p>
            <a:r>
              <a:rPr lang="en-US"/>
              <a:t>PCI CONFIDENTIAL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41F2E4-391F-5D5C-8FC8-32954E44109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accent2"/>
                </a:solidFill>
                <a:latin typeface="NimbusSanL" pitchFamily="2" charset="0"/>
              </a:defRPr>
            </a:lvl1pPr>
          </a:lstStyle>
          <a:p>
            <a:fld id="{EB4231BD-D93C-43DF-ACF0-D0208BEC000A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Graphic 6">
            <a:extLst>
              <a:ext uri="{FF2B5EF4-FFF2-40B4-BE49-F238E27FC236}">
                <a16:creationId xmlns:a16="http://schemas.microsoft.com/office/drawing/2014/main" id="{5A8ABC9D-8724-7632-258B-6F1B2D8B09A3}"/>
              </a:ext>
            </a:extLst>
          </p:cNvPr>
          <p:cNvPicPr>
            <a:picLocks noChangeAspect="1"/>
          </p:cNvPicPr>
          <p:nvPr userDrawn="1"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1"/>
              </a:ext>
            </a:extLst>
          </a:blip>
          <a:stretch>
            <a:fillRect/>
          </a:stretch>
        </p:blipFill>
        <p:spPr>
          <a:xfrm>
            <a:off x="9868031" y="428933"/>
            <a:ext cx="1485769" cy="405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49479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49" r:id="rId2"/>
    <p:sldLayoutId id="2147483650" r:id="rId3"/>
    <p:sldLayoutId id="2147483685" r:id="rId4"/>
    <p:sldLayoutId id="2147483651" r:id="rId5"/>
    <p:sldLayoutId id="2147483658" r:id="rId6"/>
    <p:sldLayoutId id="2147483663" r:id="rId7"/>
    <p:sldLayoutId id="2147483668" r:id="rId8"/>
    <p:sldLayoutId id="2147483683" r:id="rId9"/>
    <p:sldLayoutId id="2147483684" r:id="rId10"/>
    <p:sldLayoutId id="2147483669" r:id="rId11"/>
    <p:sldLayoutId id="2147483670" r:id="rId12"/>
    <p:sldLayoutId id="2147483671" r:id="rId13"/>
    <p:sldLayoutId id="2147483652" r:id="rId14"/>
    <p:sldLayoutId id="2147483653" r:id="rId15"/>
    <p:sldLayoutId id="2147483666" r:id="rId16"/>
    <p:sldLayoutId id="2147483664" r:id="rId17"/>
    <p:sldLayoutId id="2147483665" r:id="rId18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 spc="-100" baseline="0">
          <a:solidFill>
            <a:schemeClr val="tx1"/>
          </a:solidFill>
          <a:latin typeface="Spectral" panose="02020502060000000000" pitchFamily="18" charset="77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NimbusSanL" pitchFamily="2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NimbusSanL" pitchFamily="2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NimbusSanL" pitchFamily="2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NimbusSanL" pitchFamily="2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NimbusSanL" pitchFamily="2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985934-9F1A-7958-4DEC-4738712C759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Title of  Presentation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8B801E0-EC0C-A2D2-F243-A808C863DF3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Additional information or a byline.</a:t>
            </a:r>
          </a:p>
        </p:txBody>
      </p:sp>
    </p:spTree>
    <p:extLst>
      <p:ext uri="{BB962C8B-B14F-4D97-AF65-F5344CB8AC3E}">
        <p14:creationId xmlns:p14="http://schemas.microsoft.com/office/powerpoint/2010/main" val="18796880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E63141-E96C-D9B2-908C-2F95F724EB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Table of Contents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43EFAD8-0B93-BD08-ADC4-7E1B028572E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01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A6958F08-B0A0-3C26-EF3F-468FF0BD6990}"/>
              </a:ext>
            </a:extLst>
          </p:cNvPr>
          <p:cNvSpPr>
            <a:spLocks noGrp="1"/>
          </p:cNvSpPr>
          <p:nvPr>
            <p:ph idx="13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02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FF72470-90C6-16A4-3DF0-CB04681A64B4}"/>
              </a:ext>
            </a:extLst>
          </p:cNvPr>
          <p:cNvSpPr>
            <a:spLocks noGrp="1"/>
          </p:cNvSpPr>
          <p:nvPr>
            <p:ph idx="14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03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814ED711-F2CB-03CB-C5CE-201F8FEFE20D}"/>
              </a:ext>
            </a:extLst>
          </p:cNvPr>
          <p:cNvSpPr>
            <a:spLocks noGrp="1"/>
          </p:cNvSpPr>
          <p:nvPr>
            <p:ph idx="15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04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35F5AC47-E501-19F8-B11C-9648B194E290}"/>
              </a:ext>
            </a:extLst>
          </p:cNvPr>
          <p:cNvSpPr>
            <a:spLocks noGrp="1"/>
          </p:cNvSpPr>
          <p:nvPr>
            <p:ph idx="16"/>
          </p:nvPr>
        </p:nvSpPr>
        <p:spPr/>
        <p:txBody>
          <a:bodyPr/>
          <a:lstStyle/>
          <a:p>
            <a:r>
              <a:rPr lang="en-US" dirty="0"/>
              <a:t>Section Title</a:t>
            </a:r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3D770C6C-6B01-B392-7CEA-2DEB92C32A87}"/>
              </a:ext>
            </a:extLst>
          </p:cNvPr>
          <p:cNvSpPr>
            <a:spLocks noGrp="1"/>
          </p:cNvSpPr>
          <p:nvPr>
            <p:ph idx="17"/>
          </p:nvPr>
        </p:nvSpPr>
        <p:spPr/>
        <p:txBody>
          <a:bodyPr/>
          <a:lstStyle/>
          <a:p>
            <a:r>
              <a:rPr lang="en-US" dirty="0"/>
              <a:t>Section Title</a:t>
            </a:r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33991B72-0EC9-4009-38C7-B74FFA9998C0}"/>
              </a:ext>
            </a:extLst>
          </p:cNvPr>
          <p:cNvSpPr>
            <a:spLocks noGrp="1"/>
          </p:cNvSpPr>
          <p:nvPr>
            <p:ph idx="18"/>
          </p:nvPr>
        </p:nvSpPr>
        <p:spPr/>
        <p:txBody>
          <a:bodyPr/>
          <a:lstStyle/>
          <a:p>
            <a:r>
              <a:rPr lang="en-US" dirty="0"/>
              <a:t>Section Title</a:t>
            </a:r>
          </a:p>
        </p:txBody>
      </p:sp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98222710-EF86-314A-ADBB-C664D652F3C0}"/>
              </a:ext>
            </a:extLst>
          </p:cNvPr>
          <p:cNvSpPr>
            <a:spLocks noGrp="1"/>
          </p:cNvSpPr>
          <p:nvPr>
            <p:ph idx="19"/>
          </p:nvPr>
        </p:nvSpPr>
        <p:spPr/>
        <p:txBody>
          <a:bodyPr/>
          <a:lstStyle/>
          <a:p>
            <a:r>
              <a:rPr lang="en-US" dirty="0"/>
              <a:t>Section Title</a:t>
            </a:r>
          </a:p>
        </p:txBody>
      </p:sp>
    </p:spTree>
    <p:extLst>
      <p:ext uri="{BB962C8B-B14F-4D97-AF65-F5344CB8AC3E}">
        <p14:creationId xmlns:p14="http://schemas.microsoft.com/office/powerpoint/2010/main" val="40632999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E895F0DB-F775-A155-35AC-805F3C1B1DE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Content Placeholder 12">
            <a:extLst>
              <a:ext uri="{FF2B5EF4-FFF2-40B4-BE49-F238E27FC236}">
                <a16:creationId xmlns:a16="http://schemas.microsoft.com/office/drawing/2014/main" id="{247F05D1-31B3-B61F-79C9-A74DFD5D5711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4" name="Chart Placeholder 13">
            <a:extLst>
              <a:ext uri="{FF2B5EF4-FFF2-40B4-BE49-F238E27FC236}">
                <a16:creationId xmlns:a16="http://schemas.microsoft.com/office/drawing/2014/main" id="{7A2123DF-E4D4-BCAC-5DD8-1B5CE96BFFC0}"/>
              </a:ext>
            </a:extLst>
          </p:cNvPr>
          <p:cNvSpPr>
            <a:spLocks noGrp="1"/>
          </p:cNvSpPr>
          <p:nvPr>
            <p:ph type="chart" sz="quarter" idx="13"/>
          </p:nvPr>
        </p:nvSpPr>
        <p:spPr/>
      </p:sp>
      <p:sp>
        <p:nvSpPr>
          <p:cNvPr id="11" name="Title 10">
            <a:extLst>
              <a:ext uri="{FF2B5EF4-FFF2-40B4-BE49-F238E27FC236}">
                <a16:creationId xmlns:a16="http://schemas.microsoft.com/office/drawing/2014/main" id="{2E282ED7-7B80-7122-EB97-52939F8C6A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00264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Chart Placeholder 14">
            <a:extLst>
              <a:ext uri="{FF2B5EF4-FFF2-40B4-BE49-F238E27FC236}">
                <a16:creationId xmlns:a16="http://schemas.microsoft.com/office/drawing/2014/main" id="{532473D0-EEAF-9FF3-1610-5D627E2E43DC}"/>
              </a:ext>
            </a:extLst>
          </p:cNvPr>
          <p:cNvSpPr>
            <a:spLocks noGrp="1"/>
          </p:cNvSpPr>
          <p:nvPr>
            <p:ph type="chart" sz="quarter" idx="13"/>
          </p:nvPr>
        </p:nvSpPr>
        <p:spPr/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1C201512-FBAE-C625-568F-BD4674D45EA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4" name="Content Placeholder 13">
            <a:extLst>
              <a:ext uri="{FF2B5EF4-FFF2-40B4-BE49-F238E27FC236}">
                <a16:creationId xmlns:a16="http://schemas.microsoft.com/office/drawing/2014/main" id="{41132476-0121-E8DB-2E85-A4EF6EB8151D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C2A338A-9499-4011-E6F3-BC8FF97DC0CB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48F12B9-8E87-3847-AC73-5FDBD4C09394}" type="datetime1">
              <a:rPr lang="en-US" smtClean="0"/>
              <a:t>5/9/2023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84B1087-F091-41DC-D6D9-A6D997AC3E7A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PCI CONFIDENTIAL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EBAF559-F064-247B-C9E4-EB5C82FFE0E4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EB4231BD-D93C-43DF-ACF0-D0208BEC000A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C85AAEFC-81E6-ED81-569E-0150CC77F8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18482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>
            <a:extLst>
              <a:ext uri="{FF2B5EF4-FFF2-40B4-BE49-F238E27FC236}">
                <a16:creationId xmlns:a16="http://schemas.microsoft.com/office/drawing/2014/main" id="{67ABDBD8-4230-FEE1-6E67-7C0537B5A6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11F08EDD-A66D-1D17-9F44-667621562DEB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76BFC4F2-4A24-EFE1-E384-EF8AC01DE55B}"/>
              </a:ext>
            </a:extLst>
          </p:cNvPr>
          <p:cNvSpPr>
            <a:spLocks noGrp="1"/>
          </p:cNvSpPr>
          <p:nvPr>
            <p:ph type="pic" idx="1"/>
          </p:nvPr>
        </p:nvSpPr>
        <p:spPr/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9BDDBCE-A611-A9EA-D1CE-43BB58E0D897}"/>
              </a:ext>
            </a:extLst>
          </p:cNvPr>
          <p:cNvSpPr>
            <a:spLocks noGrp="1"/>
          </p:cNvSpPr>
          <p:nvPr>
            <p:ph type="dt" sz="half" idx="4294967295"/>
          </p:nvPr>
        </p:nvSpPr>
        <p:spPr>
          <a:xfrm>
            <a:off x="0" y="6356350"/>
            <a:ext cx="2743200" cy="365125"/>
          </a:xfrm>
        </p:spPr>
        <p:txBody>
          <a:bodyPr/>
          <a:lstStyle/>
          <a:p>
            <a:fld id="{A9E240EB-C779-AE40-9006-BEE4CB2953A2}" type="datetime1">
              <a:rPr lang="en-US" smtClean="0"/>
              <a:t>5/9/2023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4A4BFC6-510D-00B9-9B44-1024676AE175}"/>
              </a:ext>
            </a:extLst>
          </p:cNvPr>
          <p:cNvSpPr>
            <a:spLocks noGrp="1"/>
          </p:cNvSpPr>
          <p:nvPr>
            <p:ph type="ftr" sz="quarter" idx="4294967295"/>
          </p:nvPr>
        </p:nvSpPr>
        <p:spPr>
          <a:xfrm>
            <a:off x="0" y="6356350"/>
            <a:ext cx="4114800" cy="365125"/>
          </a:xfrm>
        </p:spPr>
        <p:txBody>
          <a:bodyPr/>
          <a:lstStyle/>
          <a:p>
            <a:r>
              <a:rPr lang="en-US"/>
              <a:t>PCI CONFIDENTIAL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4CB9C81-A6AF-89B1-59F5-D141C1CF82F5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9448800" y="6356350"/>
            <a:ext cx="2743200" cy="365125"/>
          </a:xfrm>
        </p:spPr>
        <p:txBody>
          <a:bodyPr/>
          <a:lstStyle/>
          <a:p>
            <a:fld id="{EB4231BD-D93C-43DF-ACF0-D0208BEC000A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191628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EFDB8773-175F-3524-44EB-E7CB029779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8C164C1A-997A-AC8D-949E-2E0C306C3CF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709A2D59-48BA-64D2-2A96-D2A7A1BF44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56E8E1-4C11-0E48-BA4D-53C7BB254969}" type="datetime1">
              <a:rPr lang="en-US" smtClean="0"/>
              <a:t>5/9/2023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51D9A767-8378-DF93-56E6-533CE5F8D1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PCI CONFIDENTIAL</a:t>
            </a:r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D453CD03-BCCF-8084-3127-B482B4D8E4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4231BD-D93C-43DF-ACF0-D0208BEC000A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214684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person, indoor, computer, clothing&#10;&#10;Description automatically generated">
            <a:extLst>
              <a:ext uri="{FF2B5EF4-FFF2-40B4-BE49-F238E27FC236}">
                <a16:creationId xmlns:a16="http://schemas.microsoft.com/office/drawing/2014/main" id="{E8D0BF6B-598D-F2E8-ECCD-0ED81BB5E0D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25755" y="1648601"/>
            <a:ext cx="7081935" cy="47242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919816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2">
      <a:dk1>
        <a:srgbClr val="1D2A3A"/>
      </a:dk1>
      <a:lt1>
        <a:srgbClr val="FFFFFF"/>
      </a:lt1>
      <a:dk2>
        <a:srgbClr val="1D2A3A"/>
      </a:dk2>
      <a:lt2>
        <a:srgbClr val="28F3B6"/>
      </a:lt2>
      <a:accent1>
        <a:srgbClr val="1D2A3A"/>
      </a:accent1>
      <a:accent2>
        <a:srgbClr val="13A580"/>
      </a:accent2>
      <a:accent3>
        <a:srgbClr val="28F3B6"/>
      </a:accent3>
      <a:accent4>
        <a:srgbClr val="F38935"/>
      </a:accent4>
      <a:accent5>
        <a:srgbClr val="204773"/>
      </a:accent5>
      <a:accent6>
        <a:srgbClr val="13A580"/>
      </a:accent6>
      <a:hlink>
        <a:srgbClr val="F38935"/>
      </a:hlink>
      <a:folHlink>
        <a:srgbClr val="13A580"/>
      </a:folHlink>
    </a:clrScheme>
    <a:fontScheme name="PCI">
      <a:majorFont>
        <a:latin typeface="Test Signifier Regular"/>
        <a:ea typeface=""/>
        <a:cs typeface=""/>
      </a:majorFont>
      <a:minorFont>
        <a:latin typeface="Neue Haas Grotesk Text Pr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PCI-Theme</Template>
  <TotalTime>7908</TotalTime>
  <Words>36</Words>
  <Application>Microsoft Office PowerPoint</Application>
  <PresentationFormat>Widescreen</PresentationFormat>
  <Paragraphs>20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5" baseType="lpstr">
      <vt:lpstr>Arial</vt:lpstr>
      <vt:lpstr>Calibri</vt:lpstr>
      <vt:lpstr>Neue Haas Grotesk Text Pro</vt:lpstr>
      <vt:lpstr>NeueHaasGroteskDisp Pro Md</vt:lpstr>
      <vt:lpstr>NimbusSanL</vt:lpstr>
      <vt:lpstr>Spectral</vt:lpstr>
      <vt:lpstr>Spectral Light</vt:lpstr>
      <vt:lpstr>Office Theme</vt:lpstr>
      <vt:lpstr>Title of  Presentation</vt:lpstr>
      <vt:lpstr>Table of Contents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Niki Burroughs</dc:creator>
  <cp:lastModifiedBy>Morgan Day</cp:lastModifiedBy>
  <cp:revision>24</cp:revision>
  <dcterms:created xsi:type="dcterms:W3CDTF">2022-07-13T21:46:32Z</dcterms:created>
  <dcterms:modified xsi:type="dcterms:W3CDTF">2023-05-09T22:24:34Z</dcterms:modified>
</cp:coreProperties>
</file>