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  <p:sldMasterId id="2147483648" r:id="rId2"/>
    <p:sldMasterId id="2147483686" r:id="rId3"/>
  </p:sldMasterIdLst>
  <p:notesMasterIdLst>
    <p:notesMasterId r:id="rId8"/>
  </p:notesMasterIdLst>
  <p:handoutMasterIdLst>
    <p:handoutMasterId r:id="rId9"/>
  </p:handoutMasterIdLst>
  <p:sldIdLst>
    <p:sldId id="274" r:id="rId4"/>
    <p:sldId id="275" r:id="rId5"/>
    <p:sldId id="276" r:id="rId6"/>
    <p:sldId id="27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A680"/>
    <a:srgbClr val="214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964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0F65DF-22F5-540A-2D76-EB5EE43047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7CCE49-BFEE-D8A1-7A1A-604B944F7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2B94B-16FB-44BF-8929-FF993BC20EC5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2324F-1B32-D580-76F4-23FA2721C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EE873-ED7B-CCAD-00F8-1A68331DE6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641A0-3F26-443C-AD2B-660513111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03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5AF7B-F852-4936-9E47-00A00ED8B64C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51B9B-BE76-41D2-8780-A1A1399E9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19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svg"/><Relationship Id="rId4" Type="http://schemas.openxmlformats.org/officeDocument/2006/relationships/image" Target="../media/image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svg"/><Relationship Id="rId4" Type="http://schemas.openxmlformats.org/officeDocument/2006/relationships/image" Target="../media/image1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F215FD-F0A9-9F56-FA52-9F6A5B65FDD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14773"/>
              </a:gs>
              <a:gs pos="69000">
                <a:schemeClr val="tx1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81FD89-5F04-D24F-BFAB-9BE32345C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073498"/>
            <a:ext cx="9829800" cy="1455782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E7182-74D8-9CCC-33D3-CDAC721EBC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21355"/>
            <a:ext cx="9829800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FB9AD1FC-724C-EB9F-BCD6-D7785579D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2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8C36-811C-535E-6904-D8D5B2C65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70D2CB-F4F1-763B-3BE0-ACD8A680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5D52-48F0-4110-89E3-9FB5D48C40E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E0F33C-9A7E-73D4-C369-252EB9A1F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F746F-4A02-A6EA-E1A0-FD0BB27D4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DF4F-2D0D-4E49-B35F-C9252B86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99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7289"/>
            <a:ext cx="10515600" cy="4259673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6476E0-5E6C-65D7-CE19-1BC68BAE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26A979C-CE30-8026-4774-F83487C1F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249FEDA-8661-A4CB-1BEA-6B18AAB9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52701EA-5451-E738-DB4D-D2DB81D05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23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4B50-EE06-3766-AEB0-1D4D8F5E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7083BFD4-168A-C354-A34B-43789DB13B27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920240"/>
            <a:ext cx="10515600" cy="4261104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F8B78B-9E80-7A01-12FD-74869EEE987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F356E-B1BE-5448-8FFB-974085CA3529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BE79E-03B4-CCFD-09F1-65B1923F88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7A31B0-18E5-D2A8-5558-3DBB5D32F0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53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FE16-BE95-5FD8-2C23-E7D064B05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DBF3C0-8F75-D4DF-36E0-63A882710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0239"/>
            <a:ext cx="5145618" cy="42611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876E9A7-E0F5-5D82-C054-E9481BC60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8182" y="1920238"/>
            <a:ext cx="5145618" cy="42611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95519-DEA1-B0AF-FAE6-2A7EBA0AF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6472-54AC-694C-8F18-42F9B784C0A3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AD8E8-7531-1554-D215-1373A2D6F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96DF3-DD02-3CD9-A797-617518F83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2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1400" y="1920240"/>
            <a:ext cx="77724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1399" y="4177338"/>
            <a:ext cx="7772401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1920239"/>
            <a:ext cx="2538414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858723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1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67799" y="1920240"/>
            <a:ext cx="2286000" cy="4261104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66915" y="1920240"/>
            <a:ext cx="2286001" cy="4261104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1920239"/>
            <a:ext cx="5513832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453718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2,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41248" y="1920240"/>
            <a:ext cx="5172918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C9D711-8990-9252-793D-658AF37EF17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80883" y="1920240"/>
            <a:ext cx="5172917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1A419B-FB85-540B-5959-0C49948EB2F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180882" y="4177339"/>
            <a:ext cx="5172918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274140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2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67799" y="1920240"/>
            <a:ext cx="22860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67668" y="1920240"/>
            <a:ext cx="2286001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1920240"/>
            <a:ext cx="5515338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AA3F43E-0FED-2E65-6393-55775059618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067799" y="4129590"/>
            <a:ext cx="22860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3C8834E-3472-4013-D48E-7053DBEF77B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567668" y="4129590"/>
            <a:ext cx="2286001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824223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2,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17289"/>
            <a:ext cx="105156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4140203"/>
            <a:ext cx="105156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5798549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80881" y="1920240"/>
            <a:ext cx="5172918" cy="4220151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C9D711-8990-9252-793D-658AF37EF17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41248" y="1920240"/>
            <a:ext cx="5172917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1A419B-FB85-540B-5959-0C49948EB2F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2" y="4129590"/>
            <a:ext cx="5172918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4124013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45DD3-A4D9-A942-DC12-98A35D5563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DDB82B6-0C0D-F1AE-814E-7D65698F1A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CC6208E-B291-E998-347A-7B95EC227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81143"/>
            <a:ext cx="5385619" cy="1455782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0362A3E-F018-23DC-71EF-56F4297F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29666"/>
            <a:ext cx="5385619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156B5-E41A-5942-9261-BA85F42350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36542" y="383511"/>
            <a:ext cx="4581832" cy="6092103"/>
          </a:xfrm>
          <a:prstGeom prst="roundRect">
            <a:avLst>
              <a:gd name="adj" fmla="val 1976"/>
            </a:avLst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513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2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16918" y="1920240"/>
            <a:ext cx="5136882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16918" y="4129590"/>
            <a:ext cx="5139427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333A301-EE82-91BF-EBF4-987576DF8521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41248" y="1920240"/>
            <a:ext cx="5136882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B95B8F8-A197-EE25-4CF2-70B4BAC5B87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202" y="4129590"/>
            <a:ext cx="5136882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003011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4953900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6399900" y="2073499"/>
            <a:ext cx="4953900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4691471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4691471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531910" y="2298058"/>
            <a:ext cx="4691470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531910" y="3085032"/>
            <a:ext cx="4691470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CAE8-AFA0-C2D3-13CA-499E21F8A1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FF6EE81-FD2F-2748-9F36-7717A97FAC22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07FBC-0D49-3B13-E049-097172FDB5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CDF68E6-21FC-3527-DBA5-02483B587C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215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8255916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3D8B78-BBAD-B1F2-5DA2-880C92E5A97F}"/>
              </a:ext>
            </a:extLst>
          </p:cNvPr>
          <p:cNvSpPr/>
          <p:nvPr userDrawn="1"/>
        </p:nvSpPr>
        <p:spPr>
          <a:xfrm>
            <a:off x="4547058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2833867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2833867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5A8EC7E-C76E-51B1-9FB2-56E13CA10AA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79066" y="2298058"/>
            <a:ext cx="2833867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F9EEB12-C437-669A-96F6-EDA6F097E1C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79066" y="3085032"/>
            <a:ext cx="2833867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89512" y="2298058"/>
            <a:ext cx="2833867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389512" y="3085032"/>
            <a:ext cx="2833867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CAE8-AFA0-C2D3-13CA-499E21F8A1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FF6EE81-FD2F-2748-9F36-7717A97FAC22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07FBC-0D49-3B13-E049-097172FDB5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CDF68E6-21FC-3527-DBA5-02483B587C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25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hart,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6" y="2265317"/>
            <a:ext cx="4443211" cy="463774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136006"/>
          </a:xfrm>
        </p:spPr>
        <p:txBody>
          <a:bodyPr>
            <a:normAutofit/>
          </a:bodyPr>
          <a:lstStyle>
            <a:lvl1pPr>
              <a:defRPr lang="en-US" sz="2000"/>
            </a:lvl1pPr>
            <a:lvl2pPr>
              <a:defRPr lang="en-US" sz="1800"/>
            </a:lvl2pPr>
            <a:lvl3pPr>
              <a:defRPr lang="en-US" sz="1600"/>
            </a:lvl3pPr>
            <a:lvl4pPr>
              <a:defRPr lang="en-US" sz="1400"/>
            </a:lvl4pPr>
            <a:lvl5pPr>
              <a:defRPr lang="en-US"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776913" y="1963738"/>
            <a:ext cx="5575300" cy="4225925"/>
          </a:xfrm>
        </p:spPr>
        <p:txBody>
          <a:bodyPr>
            <a:normAutofit/>
          </a:bodyPr>
          <a:lstStyle>
            <a:lvl1pPr>
              <a:defRPr lang="en-US"/>
            </a:lvl1pPr>
          </a:lstStyle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836612" y="1963738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D9797-43DA-F6EE-14BF-0257CE55F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08EBDD-2F74-CD40-AC9E-893791B41E21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A9DAB-378D-0DB6-7D62-0F6EFD5D2C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B29E8-D0F3-1896-68F7-3C49196E51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4BD264-AE70-235D-BF2B-73AAA0027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95865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hart,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6612" y="1963737"/>
            <a:ext cx="5575300" cy="4225925"/>
          </a:xfrm>
        </p:spPr>
        <p:txBody>
          <a:bodyPr/>
          <a:lstStyle>
            <a:lvl1pPr>
              <a:defRPr lang="en-US"/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88151" y="2265316"/>
            <a:ext cx="4443211" cy="463774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8152" y="2904185"/>
            <a:ext cx="4443211" cy="3136006"/>
          </a:xfrm>
        </p:spPr>
        <p:txBody>
          <a:bodyPr>
            <a:normAutofit/>
          </a:bodyPr>
          <a:lstStyle>
            <a:lvl1pPr>
              <a:defRPr lang="en-US" sz="2000"/>
            </a:lvl1pPr>
            <a:lvl2pPr>
              <a:defRPr lang="en-US" sz="1800"/>
            </a:lvl2pPr>
            <a:lvl3pPr>
              <a:defRPr lang="en-US" sz="1600"/>
            </a:lvl3pPr>
            <a:lvl4pPr>
              <a:defRPr lang="en-US" sz="1400"/>
            </a:lvl4pPr>
            <a:lvl5pPr>
              <a:defRPr lang="en-US"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6671727" y="1963737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07D30-4AA7-D1D3-8291-DCCAAE44A8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E240EB-C779-AE40-9006-BEE4CB2953A2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0A6973-7B4C-9B46-23AB-852FDE9A83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470962-4713-BABD-C228-13E640CA9F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4E5923-894C-EEDC-64B1-AA38C79C7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502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F9F72-B668-DF60-4918-88276E5F24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-38635" y="0"/>
            <a:ext cx="7708004" cy="6858000"/>
          </a:xfrm>
          <a:prstGeom prst="round1Rect">
            <a:avLst>
              <a:gd name="adj" fmla="val 26808"/>
            </a:avLst>
          </a:prstGeo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164263-A06B-7FE9-B9D4-FCDD78271B4E}"/>
              </a:ext>
            </a:extLst>
          </p:cNvPr>
          <p:cNvSpPr/>
          <p:nvPr userDrawn="1"/>
        </p:nvSpPr>
        <p:spPr>
          <a:xfrm>
            <a:off x="7669370" y="-26360"/>
            <a:ext cx="4522630" cy="6884361"/>
          </a:xfrm>
          <a:prstGeom prst="rect">
            <a:avLst/>
          </a:prstGeom>
          <a:solidFill>
            <a:srgbClr val="13A680"/>
          </a:solidFill>
          <a:ln>
            <a:solidFill>
              <a:srgbClr val="13A6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>
            <a:off x="-45074" y="-26360"/>
            <a:ext cx="7822497" cy="1442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1268" y="766293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71268" y="2524259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448C81F-C5AD-BA15-97B9-713B5983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SECTION | </a:t>
            </a:r>
            <a:fld id="{EB4231BD-D93C-43DF-ACF0-D0208BEC000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3770B3B-3C61-8134-4860-EB9ECA8FE9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534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31AAB9F-9E52-59DC-F7BB-99177B89B564}"/>
              </a:ext>
            </a:extLst>
          </p:cNvPr>
          <p:cNvSpPr/>
          <p:nvPr userDrawn="1"/>
        </p:nvSpPr>
        <p:spPr>
          <a:xfrm>
            <a:off x="0" y="1207"/>
            <a:ext cx="4522630" cy="6884361"/>
          </a:xfrm>
          <a:prstGeom prst="rect">
            <a:avLst/>
          </a:prstGeom>
          <a:solidFill>
            <a:srgbClr val="13A680"/>
          </a:solidFill>
          <a:ln>
            <a:solidFill>
              <a:srgbClr val="13A6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58941FA-06B0-4D83-679A-4EB44FDC5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75411" y="-1"/>
            <a:ext cx="7714442" cy="6857999"/>
          </a:xfrm>
          <a:prstGeom prst="round1Rect">
            <a:avLst>
              <a:gd name="adj" fmla="val 26995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 flipH="1">
            <a:off x="4381081" y="-26077"/>
            <a:ext cx="7820967" cy="1441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41" y="772732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6141" y="2530698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4090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64073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925284-DEAB-2F64-4900-016875F73A2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2949932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0C591-7B9F-CDAB-8DAF-DBC0A765C2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38199" y="3942565"/>
            <a:ext cx="1209542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2EF721-00BA-56E3-38E6-80138E34E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198" y="4937126"/>
            <a:ext cx="1209543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615DC0E-88B1-2D74-215F-9FB10F3DFD1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169017" y="2224536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02A3F3-1110-3323-92AD-F09F124233E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169017" y="3210394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625B65B-6A0E-B97B-97B2-797565C6FFB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169017" y="4196252"/>
            <a:ext cx="9184783" cy="576002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7292A25B-DFCC-0A2C-2496-0B24E641586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2169017" y="5197589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18335F6-4D3E-0102-47E5-0929B92CA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7178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746BC7-3CF8-8560-528F-375A2B022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5D52-48F0-4110-89E3-9FB5D48C40E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3CB4FD-9E7B-D358-79B3-BC95ADB4E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E17E7-6D23-E308-0B99-3A12BDBA3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DF4F-2D0D-4E49-B35F-C9252B86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75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8C36-811C-535E-6904-D8D5B2C65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70D2CB-F4F1-763B-3BE0-ACD8A680C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5D52-48F0-4110-89E3-9FB5D48C40E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E0F33C-9A7E-73D4-C369-252EB9A1F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7F746F-4A02-A6EA-E1A0-FD0BB27D4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DF4F-2D0D-4E49-B35F-C9252B86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99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(Blue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B7B1B-58F1-6284-B124-7948D5212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796" y="1436000"/>
            <a:ext cx="9943653" cy="300950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9282469-97A2-0B42-74B5-77DC842AF3E1}"/>
              </a:ext>
            </a:extLst>
          </p:cNvPr>
          <p:cNvCxnSpPr/>
          <p:nvPr userDrawn="1"/>
        </p:nvCxnSpPr>
        <p:spPr>
          <a:xfrm>
            <a:off x="1159099" y="0"/>
            <a:ext cx="0" cy="6858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4FE758-CB0D-27C0-69EE-8DA82FDB4872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156952"/>
            <a:ext cx="1219200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69CB54-7126-B421-539F-CAFAE5467D15}"/>
              </a:ext>
            </a:extLst>
          </p:cNvPr>
          <p:cNvCxnSpPr>
            <a:cxnSpLocks/>
          </p:cNvCxnSpPr>
          <p:nvPr userDrawn="1"/>
        </p:nvCxnSpPr>
        <p:spPr>
          <a:xfrm>
            <a:off x="764147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3216A7-C271-1603-24F3-12D9BE91534D}"/>
              </a:ext>
            </a:extLst>
          </p:cNvPr>
          <p:cNvCxnSpPr>
            <a:cxnSpLocks/>
          </p:cNvCxnSpPr>
          <p:nvPr userDrawn="1"/>
        </p:nvCxnSpPr>
        <p:spPr>
          <a:xfrm>
            <a:off x="401393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A64CA6-62D5-7F48-2132-8BFFFC71C397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0139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966A25-3588-19CB-9D1A-5BE8E85F2F1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17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FFB2FDD-4C79-0342-48D5-6E5E18C66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796" y="4662151"/>
            <a:ext cx="9943653" cy="1427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F51AF5C-E0D9-C6B8-C077-ADBC8FCA33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1811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7289"/>
            <a:ext cx="10515600" cy="4259673"/>
          </a:xfrm>
        </p:spPr>
        <p:txBody>
          <a:bodyPr/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56476E0-5E6C-65D7-CE19-1BC68BAE5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26A979C-CE30-8026-4774-F83487C1F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249FEDA-8661-A4CB-1BEA-6B18AAB9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52701EA-5451-E738-DB4D-D2DB81D05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234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4B50-EE06-3766-AEB0-1D4D8F5E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7083BFD4-168A-C354-A34B-43789DB13B27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920240"/>
            <a:ext cx="10515600" cy="4261104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F8B78B-9E80-7A01-12FD-74869EEE987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F356E-B1BE-5448-8FFB-974085CA3529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BE79E-03B4-CCFD-09F1-65B1923F88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7A31B0-18E5-D2A8-5558-3DBB5D32F0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225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FE16-BE95-5FD8-2C23-E7D064B05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DBF3C0-8F75-D4DF-36E0-63A882710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0239"/>
            <a:ext cx="5145618" cy="42611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876E9A7-E0F5-5D82-C054-E9481BC60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8182" y="1920238"/>
            <a:ext cx="5145618" cy="426110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95519-DEA1-B0AF-FAE6-2A7EBA0AF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6472-54AC-694C-8F18-42F9B784C0A3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AD8E8-7531-1554-D215-1373A2D6F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96DF3-DD02-3CD9-A797-617518F83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938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1400" y="1920240"/>
            <a:ext cx="77724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81399" y="4177338"/>
            <a:ext cx="7772401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1920239"/>
            <a:ext cx="2538414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6742150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1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67799" y="1920240"/>
            <a:ext cx="2286000" cy="4261104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66915" y="1920240"/>
            <a:ext cx="2286001" cy="4261104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1920239"/>
            <a:ext cx="5513832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3516526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2,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41248" y="1920240"/>
            <a:ext cx="5172918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C9D711-8990-9252-793D-658AF37EF17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180883" y="1920240"/>
            <a:ext cx="5172917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1A419B-FB85-540B-5959-0C49948EB2F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180882" y="4177339"/>
            <a:ext cx="5172918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1437315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1:2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067799" y="1920240"/>
            <a:ext cx="22860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567668" y="1920240"/>
            <a:ext cx="2286001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38200" y="1920240"/>
            <a:ext cx="5515338" cy="4261104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AA3F43E-0FED-2E65-6393-55775059618F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9067799" y="4129590"/>
            <a:ext cx="22860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3C8834E-3472-4013-D48E-7053DBEF77BB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6567668" y="4129590"/>
            <a:ext cx="2286001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286363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2,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17289"/>
            <a:ext cx="105156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4140203"/>
            <a:ext cx="10515600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35970303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2: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8C7DE8-74DB-546F-9406-AB41BFFF98C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80881" y="1920240"/>
            <a:ext cx="5172918" cy="4220151"/>
          </a:xfrm>
        </p:spPr>
        <p:txBody>
          <a:bodyPr/>
          <a:lstStyle/>
          <a:p>
            <a:pPr lvl="0"/>
            <a:r>
              <a:rPr lang="en-US" dirty="0"/>
              <a:t>Content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C9D711-8990-9252-793D-658AF37EF17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41248" y="1920240"/>
            <a:ext cx="5172917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1A419B-FB85-540B-5959-0C49948EB2F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2" y="4129590"/>
            <a:ext cx="5172918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6200134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&amp;C 2,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2C54-B6B7-997C-BC57-A4B4BA3F3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713D05-D521-974E-4490-160249C9E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42CE4-075E-1C66-4CC0-9FD79C616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AFCB4-09B8-8027-46B0-68E622A45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045E51E-3BF0-D7F3-DAC5-6084DB1F2EC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216918" y="1920240"/>
            <a:ext cx="5136882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4DDD41B-0614-5C86-B6F5-803ED204586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16918" y="4129590"/>
            <a:ext cx="5139427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333A301-EE82-91BF-EBF4-987576DF8521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41248" y="1920240"/>
            <a:ext cx="5136882" cy="1993392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B95B8F8-A197-EE25-4CF2-70B4BAC5B87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202" y="4129590"/>
            <a:ext cx="5136882" cy="2004005"/>
          </a:xfrm>
        </p:spPr>
        <p:txBody>
          <a:bodyPr/>
          <a:lstStyle>
            <a:lvl1pPr>
              <a:defRPr lang="en-US" dirty="0"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42265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(Green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31811D-ACC4-4477-ECEA-E9D19302EF58}"/>
              </a:ext>
            </a:extLst>
          </p:cNvPr>
          <p:cNvCxnSpPr/>
          <p:nvPr userDrawn="1"/>
        </p:nvCxnSpPr>
        <p:spPr>
          <a:xfrm>
            <a:off x="1159099" y="0"/>
            <a:ext cx="0" cy="6858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D5DDC7-6232-254E-8A22-EAA094802ED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156952"/>
            <a:ext cx="1219200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B002DC-1640-405D-D534-5346FFB1119D}"/>
              </a:ext>
            </a:extLst>
          </p:cNvPr>
          <p:cNvCxnSpPr>
            <a:cxnSpLocks/>
          </p:cNvCxnSpPr>
          <p:nvPr userDrawn="1"/>
        </p:nvCxnSpPr>
        <p:spPr>
          <a:xfrm>
            <a:off x="764147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4C030A-A94A-ADD3-C73A-1419A0B3729C}"/>
              </a:ext>
            </a:extLst>
          </p:cNvPr>
          <p:cNvCxnSpPr>
            <a:cxnSpLocks/>
          </p:cNvCxnSpPr>
          <p:nvPr userDrawn="1"/>
        </p:nvCxnSpPr>
        <p:spPr>
          <a:xfrm>
            <a:off x="401393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417D47F-D2A8-5052-E881-3E578F88CCB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0139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1ABF1D8-B2A9-82F6-7EE5-94D9D12F1C93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17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77406C39-094B-506D-4502-8CB186104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796" y="1436000"/>
            <a:ext cx="9943653" cy="300950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DB42CC93-9532-91F1-1245-B7407ECB8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796" y="4662151"/>
            <a:ext cx="9943653" cy="1427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6CB73DB-DE69-8826-1B27-C12468F8A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90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4953900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6399900" y="2073499"/>
            <a:ext cx="4953900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4691471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4691471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531910" y="2298058"/>
            <a:ext cx="4691470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6531910" y="3085032"/>
            <a:ext cx="4691470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CAE8-AFA0-C2D3-13CA-499E21F8A1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FF6EE81-FD2F-2748-9F36-7717A97FAC22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07FBC-0D49-3B13-E049-097172FDB5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CDF68E6-21FC-3527-DBA5-02483B587C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430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8255916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3D8B78-BBAD-B1F2-5DA2-880C92E5A97F}"/>
              </a:ext>
            </a:extLst>
          </p:cNvPr>
          <p:cNvSpPr/>
          <p:nvPr userDrawn="1"/>
        </p:nvSpPr>
        <p:spPr>
          <a:xfrm>
            <a:off x="4547058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2833867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2833867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5A8EC7E-C76E-51B1-9FB2-56E13CA10AA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79066" y="2298058"/>
            <a:ext cx="2833867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F9EEB12-C437-669A-96F6-EDA6F097E1C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79066" y="3085032"/>
            <a:ext cx="2833867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89512" y="2298058"/>
            <a:ext cx="2833867" cy="669702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389512" y="3085032"/>
            <a:ext cx="2833867" cy="2974477"/>
          </a:xfrm>
        </p:spPr>
        <p:txBody>
          <a:bodyPr>
            <a:normAutofit/>
          </a:bodyPr>
          <a:lstStyle>
            <a:lvl1pPr>
              <a:defRPr lang="en-US" sz="2000" dirty="0"/>
            </a:lvl1pPr>
            <a:lvl2pPr>
              <a:defRPr lang="en-US" sz="1800" dirty="0"/>
            </a:lvl2pPr>
            <a:lvl3pPr>
              <a:defRPr lang="en-US" sz="1600" dirty="0"/>
            </a:lvl3pPr>
            <a:lvl4pPr>
              <a:defRPr lang="en-US" sz="1400" dirty="0"/>
            </a:lvl4pPr>
            <a:lvl5pPr>
              <a:defRPr lang="en-US" sz="1400" dirty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CAE8-AFA0-C2D3-13CA-499E21F8A1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FF6EE81-FD2F-2748-9F36-7717A97FAC22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07FBC-0D49-3B13-E049-097172FDB5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CDF68E6-21FC-3527-DBA5-02483B587C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390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hart,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6" y="2265317"/>
            <a:ext cx="4443211" cy="463774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136006"/>
          </a:xfrm>
        </p:spPr>
        <p:txBody>
          <a:bodyPr>
            <a:normAutofit/>
          </a:bodyPr>
          <a:lstStyle>
            <a:lvl1pPr>
              <a:defRPr lang="en-US" sz="2000"/>
            </a:lvl1pPr>
            <a:lvl2pPr>
              <a:defRPr lang="en-US" sz="1800"/>
            </a:lvl2pPr>
            <a:lvl3pPr>
              <a:defRPr lang="en-US" sz="1600"/>
            </a:lvl3pPr>
            <a:lvl4pPr>
              <a:defRPr lang="en-US" sz="1400"/>
            </a:lvl4pPr>
            <a:lvl5pPr>
              <a:defRPr lang="en-US"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776913" y="1963738"/>
            <a:ext cx="5575300" cy="4225925"/>
          </a:xfrm>
        </p:spPr>
        <p:txBody>
          <a:bodyPr>
            <a:normAutofit/>
          </a:bodyPr>
          <a:lstStyle>
            <a:lvl1pPr>
              <a:defRPr lang="en-US"/>
            </a:lvl1pPr>
          </a:lstStyle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836612" y="1963738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D9797-43DA-F6EE-14BF-0257CE55F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08EBDD-2F74-CD40-AC9E-893791B41E21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A9DAB-378D-0DB6-7D62-0F6EFD5D2C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B29E8-D0F3-1896-68F7-3C49196E51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4BD264-AE70-235D-BF2B-73AAA0027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562236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hart,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6612" y="1963737"/>
            <a:ext cx="5575300" cy="4225925"/>
          </a:xfrm>
        </p:spPr>
        <p:txBody>
          <a:bodyPr/>
          <a:lstStyle>
            <a:lvl1pPr>
              <a:defRPr lang="en-US"/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88151" y="2265316"/>
            <a:ext cx="4443211" cy="463774"/>
          </a:xfrm>
        </p:spPr>
        <p:txBody>
          <a:bodyPr anchor="b"/>
          <a:lstStyle>
            <a:lvl1pPr marL="0" indent="0">
              <a:buNone/>
              <a:defRPr lang="en-US" dirty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8152" y="2904185"/>
            <a:ext cx="4443211" cy="3136006"/>
          </a:xfrm>
        </p:spPr>
        <p:txBody>
          <a:bodyPr>
            <a:normAutofit/>
          </a:bodyPr>
          <a:lstStyle>
            <a:lvl1pPr>
              <a:defRPr lang="en-US" sz="2000"/>
            </a:lvl1pPr>
            <a:lvl2pPr>
              <a:defRPr lang="en-US" sz="1800"/>
            </a:lvl2pPr>
            <a:lvl3pPr>
              <a:defRPr lang="en-US" sz="1600"/>
            </a:lvl3pPr>
            <a:lvl4pPr>
              <a:defRPr lang="en-US" sz="1400"/>
            </a:lvl4pPr>
            <a:lvl5pPr>
              <a:defRPr lang="en-US"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6671727" y="1963737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07D30-4AA7-D1D3-8291-DCCAAE44A8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E240EB-C779-AE40-9006-BEE4CB2953A2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0A6973-7B4C-9B46-23AB-852FDE9A83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470962-4713-BABD-C228-13E640CA9F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4E5923-894C-EEDC-64B1-AA38C79C7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80075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F9F72-B668-DF60-4918-88276E5F24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-38635" y="0"/>
            <a:ext cx="7708004" cy="6858000"/>
          </a:xfrm>
          <a:prstGeom prst="round1Rect">
            <a:avLst>
              <a:gd name="adj" fmla="val 26808"/>
            </a:avLst>
          </a:prstGeom>
        </p:spPr>
        <p:txBody>
          <a:bodyPr/>
          <a:lstStyle>
            <a:lvl1pPr marL="0" indent="0">
              <a:buNone/>
              <a:defRPr lang="en-US" dirty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164263-A06B-7FE9-B9D4-FCDD78271B4E}"/>
              </a:ext>
            </a:extLst>
          </p:cNvPr>
          <p:cNvSpPr/>
          <p:nvPr userDrawn="1"/>
        </p:nvSpPr>
        <p:spPr>
          <a:xfrm>
            <a:off x="7669370" y="-26360"/>
            <a:ext cx="4522630" cy="6884361"/>
          </a:xfrm>
          <a:prstGeom prst="rect">
            <a:avLst/>
          </a:prstGeom>
          <a:solidFill>
            <a:srgbClr val="13A680"/>
          </a:solidFill>
          <a:ln>
            <a:solidFill>
              <a:srgbClr val="13A6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>
            <a:off x="-45074" y="-26360"/>
            <a:ext cx="7822497" cy="1442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1268" y="766293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71268" y="2524259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448C81F-C5AD-BA15-97B9-713B5983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SECTION | </a:t>
            </a:r>
            <a:fld id="{EB4231BD-D93C-43DF-ACF0-D0208BEC000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3770B3B-3C61-8134-4860-EB9ECA8FE92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659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31AAB9F-9E52-59DC-F7BB-99177B89B564}"/>
              </a:ext>
            </a:extLst>
          </p:cNvPr>
          <p:cNvSpPr/>
          <p:nvPr userDrawn="1"/>
        </p:nvSpPr>
        <p:spPr>
          <a:xfrm>
            <a:off x="0" y="1207"/>
            <a:ext cx="4522630" cy="6884361"/>
          </a:xfrm>
          <a:prstGeom prst="rect">
            <a:avLst/>
          </a:prstGeom>
          <a:solidFill>
            <a:srgbClr val="13A680"/>
          </a:solidFill>
          <a:ln>
            <a:solidFill>
              <a:srgbClr val="13A68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58941FA-06B0-4D83-679A-4EB44FDC5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75411" y="-1"/>
            <a:ext cx="7714442" cy="6857999"/>
          </a:xfrm>
          <a:prstGeom prst="round1Rect">
            <a:avLst>
              <a:gd name="adj" fmla="val 26995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 flipH="1">
            <a:off x="4381081" y="-26077"/>
            <a:ext cx="7820967" cy="1441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41" y="772732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6141" y="2530698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749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Title Slide (Blue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D0345DD3-A4D9-A942-DC12-98A35D5563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CC6208E-B291-E998-347A-7B95EC227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81143"/>
            <a:ext cx="5385619" cy="1455782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0362A3E-F018-23DC-71EF-56F4297F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29666"/>
            <a:ext cx="5385619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7C975883-8FF9-828E-9262-9E0C5874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789090" cy="365125"/>
          </a:xfrm>
        </p:spPr>
        <p:txBody>
          <a:bodyPr/>
          <a:lstStyle>
            <a:lvl1pPr algn="l">
              <a:defRPr sz="800" b="0" i="0" spc="100" baseline="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156B5-E41A-5942-9261-BA85F42350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36542" y="383512"/>
            <a:ext cx="4581832" cy="3814862"/>
          </a:xfrm>
          <a:prstGeom prst="roundRect">
            <a:avLst>
              <a:gd name="adj" fmla="val 1976"/>
            </a:avLst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033D9343-4C86-29CC-ABCE-7AA1327C8F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0317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ve Title Slide (Green)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68DCB072-6D7A-C6D3-EAEA-6B567C7053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CC6208E-B291-E998-347A-7B95EC227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872242"/>
            <a:ext cx="9829800" cy="1455782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0362A3E-F018-23DC-71EF-56F4297F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420099"/>
            <a:ext cx="9829800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7C975883-8FF9-828E-9262-9E0C5874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789090" cy="365125"/>
          </a:xfrm>
        </p:spPr>
        <p:txBody>
          <a:bodyPr/>
          <a:lstStyle>
            <a:lvl1pPr algn="l">
              <a:defRPr sz="800" b="0" i="0" spc="100" baseline="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CC90D721-D2DA-F41C-8D74-6E15F2D3E6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3021357"/>
            <a:ext cx="1848356" cy="40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839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ves Department (Green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C57EE0D-9701-ADA6-9A82-8C54A5EF0456}"/>
              </a:ext>
            </a:extLst>
          </p:cNvPr>
          <p:cNvSpPr txBox="1">
            <a:spLocks/>
          </p:cNvSpPr>
          <p:nvPr userDrawn="1"/>
        </p:nvSpPr>
        <p:spPr>
          <a:xfrm>
            <a:off x="841248" y="4553712"/>
            <a:ext cx="8439912" cy="13258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spc="-100" baseline="0">
                <a:solidFill>
                  <a:schemeClr val="bg1"/>
                </a:solidFill>
                <a:latin typeface="Spectral" panose="02020502060000000000" pitchFamily="18" charset="77"/>
                <a:ea typeface="+mj-ea"/>
                <a:cs typeface="+mj-cs"/>
              </a:defRPr>
            </a:lvl1pPr>
          </a:lstStyle>
          <a:p>
            <a:r>
              <a:rPr lang="en-US" sz="4000" dirty="0"/>
              <a:t>Click to edit Master 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C2248C9-8BB0-8D49-4F49-F4621FCDF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50"/>
            <a:ext cx="1789090" cy="365125"/>
          </a:xfrm>
        </p:spPr>
        <p:txBody>
          <a:bodyPr/>
          <a:lstStyle>
            <a:lvl1pPr algn="l">
              <a:defRPr sz="800" b="0" i="0" spc="100" baseline="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53540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64073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925284-DEAB-2F64-4900-016875F73A2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2949932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0C591-7B9F-CDAB-8DAF-DBC0A765C2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38199" y="3942565"/>
            <a:ext cx="1209542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2EF721-00BA-56E3-38E6-80138E34E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198" y="4937126"/>
            <a:ext cx="1209543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615DC0E-88B1-2D74-215F-9FB10F3DFD1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169017" y="2224536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02A3F3-1110-3323-92AD-F09F124233E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169017" y="3210394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625B65B-6A0E-B97B-97B2-797565C6FFB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169017" y="4196252"/>
            <a:ext cx="9184783" cy="576002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7292A25B-DFCC-0A2C-2496-0B24E641586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2169017" y="5197589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18335F6-4D3E-0102-47E5-0929B92CA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248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746BC7-3CF8-8560-528F-375A2B022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65D52-48F0-4110-89E3-9FB5D48C40EA}" type="datetimeFigureOut">
              <a:rPr lang="en-US" smtClean="0"/>
              <a:t>8/2/2024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3CB4FD-9E7B-D358-79B3-BC95ADB4E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E17E7-6D23-E308-0B99-3A12BDBA3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8DF4F-2D0D-4E49-B35F-C9252B86A3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4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0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image" Target="../media/image9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049168-8FED-8A56-4214-373D999B8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2DBB-0B97-CCA9-03D0-ED145FFCC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1A32-E386-D3E0-AA0A-B18B52E88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2EE049A9-933D-E34D-926D-F3073F2132DF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53FEA-8742-5A9B-CB33-5ADD94600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1F2E4-391F-5D5C-8FC8-32954E441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F33975D-9903-2A62-64BE-36C41EB9C377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3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89" r:id="rId2"/>
    <p:sldLayoutId id="2147483783" r:id="rId3"/>
    <p:sldLayoutId id="2147483784" r:id="rId4"/>
    <p:sldLayoutId id="2147483785" r:id="rId5"/>
    <p:sldLayoutId id="2147483787" r:id="rId6"/>
    <p:sldLayoutId id="2147483788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bg1"/>
          </a:solidFill>
          <a:latin typeface="Spectral" panose="02020502060000000000" pitchFamily="18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NimbusSanL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NimbusSanL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NimbusSanL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NimbusSanL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NimbusSanL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049168-8FED-8A56-4214-373D999B8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2DBB-0B97-CCA9-03D0-ED145FFCC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1A32-E386-D3E0-AA0A-B18B52E88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2EE049A9-933D-E34D-926D-F3073F2132DF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53FEA-8742-5A9B-CB33-5ADD94600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1F2E4-391F-5D5C-8FC8-32954E441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8ABC9D-8724-7632-258B-6F1B2D8B09A3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4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33" r:id="rId2"/>
    <p:sldLayoutId id="2147483732" r:id="rId3"/>
    <p:sldLayoutId id="2147483668" r:id="rId4"/>
    <p:sldLayoutId id="2147483683" r:id="rId5"/>
    <p:sldLayoutId id="2147483684" r:id="rId6"/>
    <p:sldLayoutId id="2147483754" r:id="rId7"/>
    <p:sldLayoutId id="2147483755" r:id="rId8"/>
    <p:sldLayoutId id="2147483759" r:id="rId9"/>
    <p:sldLayoutId id="2147483756" r:id="rId10"/>
    <p:sldLayoutId id="2147483753" r:id="rId11"/>
    <p:sldLayoutId id="2147483758" r:id="rId12"/>
    <p:sldLayoutId id="2147483757" r:id="rId13"/>
    <p:sldLayoutId id="2147483760" r:id="rId14"/>
    <p:sldLayoutId id="2147483669" r:id="rId15"/>
    <p:sldLayoutId id="2147483670" r:id="rId16"/>
    <p:sldLayoutId id="2147483671" r:id="rId17"/>
    <p:sldLayoutId id="2147483761" r:id="rId18"/>
    <p:sldLayoutId id="2147483762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Spectral" panose="02020502060000000000" pitchFamily="18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imbusSanL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imbusSanL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imbusSanL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imbusSanL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imbusSanL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049168-8FED-8A56-4214-373D999B8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2DBB-0B97-CCA9-03D0-ED145FFCC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1A32-E386-D3E0-AA0A-B18B52E88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2EE049A9-933D-E34D-926D-F3073F2132DF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53FEA-8742-5A9B-CB33-5ADD94600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1F2E4-391F-5D5C-8FC8-32954E441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7F33975D-9903-2A62-64BE-36C41EB9C377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42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  <p:sldLayoutId id="2147483780" r:id="rId18"/>
    <p:sldLayoutId id="2147483781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spc="-100" baseline="0" dirty="0">
          <a:solidFill>
            <a:schemeClr val="bg1"/>
          </a:solidFill>
          <a:latin typeface="Spectral" panose="02020502060000000000" pitchFamily="18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NimbusSanL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NimbusSanL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NimbusSanL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NimbusSanL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NimbusSanL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E7C78-D78F-51B2-A698-1B5689AFE0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of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5EEC91-1BE3-234A-AECC-533CE9B953F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Additional information or a byline.</a:t>
            </a:r>
          </a:p>
        </p:txBody>
      </p:sp>
      <p:pic>
        <p:nvPicPr>
          <p:cNvPr id="5" name="Picture Placeholder 14">
            <a:extLst>
              <a:ext uri="{FF2B5EF4-FFF2-40B4-BE49-F238E27FC236}">
                <a16:creationId xmlns:a16="http://schemas.microsoft.com/office/drawing/2014/main" id="{C3A3DD09-5DC8-B605-65A4-4767B29BA6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5" r="21785"/>
          <a:stretch/>
        </p:blipFill>
        <p:spPr>
          <a:xfrm>
            <a:off x="7235825" y="384175"/>
            <a:ext cx="4583113" cy="6091238"/>
          </a:xfrm>
        </p:spPr>
      </p:pic>
    </p:spTree>
    <p:extLst>
      <p:ext uri="{BB962C8B-B14F-4D97-AF65-F5344CB8AC3E}">
        <p14:creationId xmlns:p14="http://schemas.microsoft.com/office/powerpoint/2010/main" val="240128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552FD34-4FE3-B1CF-B0A7-D2599D049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BFB69-549B-B790-55BF-850929C5FBF6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84EF23-B9C3-73B1-2E72-9842E7F7CC6E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03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42B06D-44A1-CCBE-E0D8-E4B97CE8C6B5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04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91386E-B3C4-D6F6-5303-7D0A0711ED3D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3BFC58-21F0-FD8C-ACF3-B66FF698A8F4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89916C4-1467-FF27-AE95-0AD7F370C32A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4FF819-51AD-B1DB-E3CE-B75E8F7ACC6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C3DC22F-EADD-D0F6-C077-A008BB1C9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088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E6A359-BACD-56AE-5B06-11C41A13F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77E180-1892-39F0-3F98-7DF2F3996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773E5-0BDB-CFF3-45D8-E6BF56083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049A9-933D-E34D-926D-F3073F2132DF}" type="datetime1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89769-61DC-DDF0-8CFA-E2DF0CCC5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C2018-53BA-41E8-9D8A-F5F23E6EC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9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39823-CCE1-C861-74DA-EC4178E45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 Energy Solutions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B62555-FE3E-1A34-557A-1C72A9B851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information about this section or a byline.</a:t>
            </a:r>
          </a:p>
        </p:txBody>
      </p:sp>
    </p:spTree>
    <p:extLst>
      <p:ext uri="{BB962C8B-B14F-4D97-AF65-F5344CB8AC3E}">
        <p14:creationId xmlns:p14="http://schemas.microsoft.com/office/powerpoint/2010/main" val="558539156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s">
  <a:themeElements>
    <a:clrScheme name="Custom 1">
      <a:dk1>
        <a:srgbClr val="1D2A3A"/>
      </a:dk1>
      <a:lt1>
        <a:srgbClr val="FFFFFF"/>
      </a:lt1>
      <a:dk2>
        <a:srgbClr val="1D2A3A"/>
      </a:dk2>
      <a:lt2>
        <a:srgbClr val="28F3B6"/>
      </a:lt2>
      <a:accent1>
        <a:srgbClr val="1D2A3A"/>
      </a:accent1>
      <a:accent2>
        <a:srgbClr val="13A680"/>
      </a:accent2>
      <a:accent3>
        <a:srgbClr val="28F3B6"/>
      </a:accent3>
      <a:accent4>
        <a:srgbClr val="F38935"/>
      </a:accent4>
      <a:accent5>
        <a:srgbClr val="204773"/>
      </a:accent5>
      <a:accent6>
        <a:srgbClr val="21A673"/>
      </a:accent6>
      <a:hlink>
        <a:srgbClr val="F38935"/>
      </a:hlink>
      <a:folHlink>
        <a:srgbClr val="21A673"/>
      </a:folHlink>
    </a:clrScheme>
    <a:fontScheme name="PCI">
      <a:majorFont>
        <a:latin typeface="Test Signifier Regular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ight Mode">
  <a:themeElements>
    <a:clrScheme name="Custom 1">
      <a:dk1>
        <a:srgbClr val="1D2A3A"/>
      </a:dk1>
      <a:lt1>
        <a:srgbClr val="FFFFFF"/>
      </a:lt1>
      <a:dk2>
        <a:srgbClr val="1D2A3A"/>
      </a:dk2>
      <a:lt2>
        <a:srgbClr val="28F3B6"/>
      </a:lt2>
      <a:accent1>
        <a:srgbClr val="1D2A3A"/>
      </a:accent1>
      <a:accent2>
        <a:srgbClr val="13A680"/>
      </a:accent2>
      <a:accent3>
        <a:srgbClr val="28F3B6"/>
      </a:accent3>
      <a:accent4>
        <a:srgbClr val="F38935"/>
      </a:accent4>
      <a:accent5>
        <a:srgbClr val="204773"/>
      </a:accent5>
      <a:accent6>
        <a:srgbClr val="21A673"/>
      </a:accent6>
      <a:hlink>
        <a:srgbClr val="F38935"/>
      </a:hlink>
      <a:folHlink>
        <a:srgbClr val="21A673"/>
      </a:folHlink>
    </a:clrScheme>
    <a:fontScheme name="PCI">
      <a:majorFont>
        <a:latin typeface="Test Signifier Regular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ark Mode">
  <a:themeElements>
    <a:clrScheme name="Custom 1">
      <a:dk1>
        <a:srgbClr val="1D2A3A"/>
      </a:dk1>
      <a:lt1>
        <a:srgbClr val="FFFFFF"/>
      </a:lt1>
      <a:dk2>
        <a:srgbClr val="1D2A3A"/>
      </a:dk2>
      <a:lt2>
        <a:srgbClr val="28F3B6"/>
      </a:lt2>
      <a:accent1>
        <a:srgbClr val="1D2A3A"/>
      </a:accent1>
      <a:accent2>
        <a:srgbClr val="13A680"/>
      </a:accent2>
      <a:accent3>
        <a:srgbClr val="28F3B6"/>
      </a:accent3>
      <a:accent4>
        <a:srgbClr val="F38935"/>
      </a:accent4>
      <a:accent5>
        <a:srgbClr val="204773"/>
      </a:accent5>
      <a:accent6>
        <a:srgbClr val="21A673"/>
      </a:accent6>
      <a:hlink>
        <a:srgbClr val="F38935"/>
      </a:hlink>
      <a:folHlink>
        <a:srgbClr val="21A673"/>
      </a:folHlink>
    </a:clrScheme>
    <a:fontScheme name="PCI">
      <a:majorFont>
        <a:latin typeface="Test Signifier Regular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PCI-Theme</Template>
  <TotalTime>8204</TotalTime>
  <Words>29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NimbusSanL</vt:lpstr>
      <vt:lpstr>Spectral</vt:lpstr>
      <vt:lpstr>Spectral Light</vt:lpstr>
      <vt:lpstr>Title Slides</vt:lpstr>
      <vt:lpstr>Light Mode</vt:lpstr>
      <vt:lpstr>Dark Mode</vt:lpstr>
      <vt:lpstr>Title of Presentation</vt:lpstr>
      <vt:lpstr>PowerPoint Presentation</vt:lpstr>
      <vt:lpstr>PowerPoint Presentation</vt:lpstr>
      <vt:lpstr>PCI Energy Solutions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 Burroughs</dc:creator>
  <cp:lastModifiedBy>Wes Herron</cp:lastModifiedBy>
  <cp:revision>31</cp:revision>
  <dcterms:created xsi:type="dcterms:W3CDTF">2022-07-13T21:46:32Z</dcterms:created>
  <dcterms:modified xsi:type="dcterms:W3CDTF">2024-08-02T19:56:50Z</dcterms:modified>
</cp:coreProperties>
</file>