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48" r:id="rId6"/>
  </p:sldMasterIdLst>
  <p:sldIdLst>
    <p:sldId id="288" r:id="rId7"/>
    <p:sldId id="870" r:id="rId8"/>
    <p:sldId id="890" r:id="rId9"/>
    <p:sldId id="891" r:id="rId10"/>
    <p:sldId id="902" r:id="rId11"/>
    <p:sldId id="889" r:id="rId12"/>
    <p:sldId id="880" r:id="rId13"/>
    <p:sldId id="893" r:id="rId14"/>
    <p:sldId id="894" r:id="rId15"/>
    <p:sldId id="895" r:id="rId16"/>
    <p:sldId id="896" r:id="rId17"/>
    <p:sldId id="872" r:id="rId18"/>
    <p:sldId id="881" r:id="rId19"/>
    <p:sldId id="899" r:id="rId20"/>
    <p:sldId id="903" r:id="rId21"/>
    <p:sldId id="904" r:id="rId22"/>
    <p:sldId id="873" r:id="rId23"/>
    <p:sldId id="882" r:id="rId24"/>
    <p:sldId id="901" r:id="rId25"/>
    <p:sldId id="905" r:id="rId26"/>
    <p:sldId id="906" r:id="rId27"/>
    <p:sldId id="907" r:id="rId28"/>
    <p:sldId id="908" r:id="rId29"/>
    <p:sldId id="874" r:id="rId30"/>
    <p:sldId id="883" r:id="rId31"/>
    <p:sldId id="909" r:id="rId32"/>
    <p:sldId id="910" r:id="rId33"/>
    <p:sldId id="911" r:id="rId34"/>
    <p:sldId id="912" r:id="rId35"/>
    <p:sldId id="913" r:id="rId36"/>
    <p:sldId id="875" r:id="rId37"/>
    <p:sldId id="884" r:id="rId38"/>
    <p:sldId id="914" r:id="rId39"/>
    <p:sldId id="915" r:id="rId40"/>
    <p:sldId id="916" r:id="rId41"/>
    <p:sldId id="917" r:id="rId42"/>
    <p:sldId id="876" r:id="rId43"/>
    <p:sldId id="885" r:id="rId44"/>
    <p:sldId id="877" r:id="rId45"/>
    <p:sldId id="886" r:id="rId46"/>
    <p:sldId id="878" r:id="rId47"/>
    <p:sldId id="887" r:id="rId48"/>
    <p:sldId id="879" r:id="rId49"/>
    <p:sldId id="888"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bout" id="{C7DD5395-0B28-4E6C-ACB7-4DF3F19DBE3E}">
          <p14:sldIdLst>
            <p14:sldId id="288"/>
            <p14:sldId id="870"/>
          </p14:sldIdLst>
        </p14:section>
        <p14:section name="Overview - All Solutions" id="{E4B08AFF-44C9-4ED8-829E-FCCE5E2057B1}">
          <p14:sldIdLst>
            <p14:sldId id="890"/>
            <p14:sldId id="891"/>
            <p14:sldId id="902"/>
          </p14:sldIdLst>
        </p14:section>
        <p14:section name="Energy Trading" id="{A3218659-8214-4F5B-A58F-6C822B7E367E}">
          <p14:sldIdLst>
            <p14:sldId id="889"/>
            <p14:sldId id="880"/>
          </p14:sldIdLst>
        </p14:section>
        <p14:section name="ETRM Expanded" id="{BDEC5FE9-3591-4A5C-B163-EB36C32C7DA8}">
          <p14:sldIdLst>
            <p14:sldId id="893"/>
            <p14:sldId id="894"/>
            <p14:sldId id="895"/>
            <p14:sldId id="896"/>
          </p14:sldIdLst>
        </p14:section>
        <p14:section name="Power Markets" id="{D74FF0D2-8AB3-402C-B7F6-53A4BA38AA34}">
          <p14:sldIdLst>
            <p14:sldId id="872"/>
            <p14:sldId id="881"/>
          </p14:sldIdLst>
        </p14:section>
        <p14:section name="Power Markets Expanded" id="{D7089388-7826-4CC9-8709-D48B509781D9}">
          <p14:sldIdLst>
            <p14:sldId id="899"/>
            <p14:sldId id="903"/>
            <p14:sldId id="904"/>
          </p14:sldIdLst>
        </p14:section>
        <p14:section name="Portfolio Optimization" id="{81AC1FAA-0055-49CE-8493-5DAE170DD0F4}">
          <p14:sldIdLst>
            <p14:sldId id="873"/>
            <p14:sldId id="882"/>
          </p14:sldIdLst>
        </p14:section>
        <p14:section name="Portfolio Optimization Expanded" id="{2DF6AA55-9A96-4DC0-A559-2B086C849588}">
          <p14:sldIdLst>
            <p14:sldId id="901"/>
            <p14:sldId id="905"/>
            <p14:sldId id="906"/>
            <p14:sldId id="907"/>
            <p14:sldId id="908"/>
          </p14:sldIdLst>
        </p14:section>
        <p14:section name="Transmission" id="{15D89E91-A4D3-4CE8-A3A7-BE78FEC01061}">
          <p14:sldIdLst>
            <p14:sldId id="874"/>
            <p14:sldId id="883"/>
          </p14:sldIdLst>
        </p14:section>
        <p14:section name="Transmission Expanded" id="{921EA852-6888-48BA-AB4A-9B0D12C5F1F7}">
          <p14:sldIdLst>
            <p14:sldId id="909"/>
            <p14:sldId id="910"/>
            <p14:sldId id="911"/>
            <p14:sldId id="912"/>
            <p14:sldId id="913"/>
          </p14:sldIdLst>
        </p14:section>
        <p14:section name="Outage Management" id="{A9A38921-B3EC-4440-9655-E68310758CDB}">
          <p14:sldIdLst>
            <p14:sldId id="875"/>
            <p14:sldId id="884"/>
          </p14:sldIdLst>
        </p14:section>
        <p14:section name="Outage Management Expanded" id="{3F67F886-A803-4302-A04C-77B0D829A904}">
          <p14:sldIdLst>
            <p14:sldId id="914"/>
            <p14:sldId id="915"/>
            <p14:sldId id="916"/>
            <p14:sldId id="917"/>
          </p14:sldIdLst>
        </p14:section>
        <p14:section name="AI" id="{9D483998-9D02-4999-A07B-7802B3C75C2D}">
          <p14:sldIdLst>
            <p14:sldId id="876"/>
            <p14:sldId id="885"/>
          </p14:sldIdLst>
        </p14:section>
        <p14:section name="Insights" id="{C0CC61DD-DF7A-4782-B734-729171AF8EC8}">
          <p14:sldIdLst>
            <p14:sldId id="877"/>
            <p14:sldId id="886"/>
          </p14:sldIdLst>
        </p14:section>
        <p14:section name="Technology" id="{8CAB4DF0-94A0-4902-8CDA-BAE1FCDD3310}">
          <p14:sldIdLst>
            <p14:sldId id="878"/>
            <p14:sldId id="887"/>
          </p14:sldIdLst>
        </p14:section>
        <p14:section name="Security" id="{DC22E357-CDF4-43CC-94E5-59FFBA17D6A5}">
          <p14:sldIdLst>
            <p14:sldId id="879"/>
            <p14:sldId id="88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F1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E931A2-CFCB-A05E-457B-4598C7CA703F}" v="163" dt="2026-02-16T22:33:36.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heme" Target="theme/theme1.xml"/><Relationship Id="rId5" Type="http://schemas.openxmlformats.org/officeDocument/2006/relationships/slideMaster" Target="slideMasters/slide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8" Type="http://schemas.openxmlformats.org/officeDocument/2006/relationships/slide" Target="slides/slide2.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2/18/2026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2/18/2026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2/18/2026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345DD3-A4D9-A942-DC12-98A35D55632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Picture 8" descr="Icon&#10;&#10;Description automatically generated">
            <a:extLst>
              <a:ext uri="{FF2B5EF4-FFF2-40B4-BE49-F238E27FC236}">
                <a16:creationId xmlns:a16="http://schemas.microsoft.com/office/drawing/2014/main" id="{EDDB82B6-0C0D-F1AE-814E-7D65698F1A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201" y="930240"/>
            <a:ext cx="1848356" cy="407643"/>
          </a:xfrm>
          <a:prstGeom prst="rect">
            <a:avLst/>
          </a:prstGeom>
        </p:spPr>
      </p:pic>
      <p:sp>
        <p:nvSpPr>
          <p:cNvPr id="10" name="Title 1">
            <a:extLst>
              <a:ext uri="{FF2B5EF4-FFF2-40B4-BE49-F238E27FC236}">
                <a16:creationId xmlns:a16="http://schemas.microsoft.com/office/drawing/2014/main" id="{BCC6208E-B291-E998-347A-7B95EC22773E}"/>
              </a:ext>
            </a:extLst>
          </p:cNvPr>
          <p:cNvSpPr>
            <a:spLocks noGrp="1"/>
          </p:cNvSpPr>
          <p:nvPr>
            <p:ph type="ctrTitle"/>
          </p:nvPr>
        </p:nvSpPr>
        <p:spPr>
          <a:xfrm>
            <a:off x="838200" y="1881143"/>
            <a:ext cx="5385619" cy="1455782"/>
          </a:xfrm>
        </p:spPr>
        <p:txBody>
          <a:bodyPr anchor="t">
            <a:normAutofit/>
          </a:bodyPr>
          <a:lstStyle>
            <a:lvl1pPr algn="l">
              <a:defRPr sz="4800">
                <a:solidFill>
                  <a:schemeClr val="tx1"/>
                </a:solidFill>
              </a:defRPr>
            </a:lvl1pPr>
          </a:lstStyle>
          <a:p>
            <a:r>
              <a:rPr lang="en-US"/>
              <a:t>Click to edit Master title style</a:t>
            </a:r>
          </a:p>
        </p:txBody>
      </p:sp>
      <p:sp>
        <p:nvSpPr>
          <p:cNvPr id="13" name="Subtitle 2">
            <a:extLst>
              <a:ext uri="{FF2B5EF4-FFF2-40B4-BE49-F238E27FC236}">
                <a16:creationId xmlns:a16="http://schemas.microsoft.com/office/drawing/2014/main" id="{40362A3E-F018-23DC-71EF-56F4297F99E3}"/>
              </a:ext>
            </a:extLst>
          </p:cNvPr>
          <p:cNvSpPr>
            <a:spLocks noGrp="1"/>
          </p:cNvSpPr>
          <p:nvPr>
            <p:ph type="subTitle" idx="1"/>
          </p:nvPr>
        </p:nvSpPr>
        <p:spPr>
          <a:xfrm>
            <a:off x="838200" y="4029666"/>
            <a:ext cx="5385619" cy="69950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Picture Placeholder 2">
            <a:extLst>
              <a:ext uri="{FF2B5EF4-FFF2-40B4-BE49-F238E27FC236}">
                <a16:creationId xmlns:a16="http://schemas.microsoft.com/office/drawing/2014/main" id="{EB8156B5-E41A-5942-9261-BA85F4235018}"/>
              </a:ext>
            </a:extLst>
          </p:cNvPr>
          <p:cNvSpPr>
            <a:spLocks noGrp="1"/>
          </p:cNvSpPr>
          <p:nvPr>
            <p:ph type="pic" sz="quarter" idx="12"/>
          </p:nvPr>
        </p:nvSpPr>
        <p:spPr>
          <a:xfrm>
            <a:off x="7236542" y="383511"/>
            <a:ext cx="4581832" cy="6092103"/>
          </a:xfrm>
          <a:prstGeom prst="roundRect">
            <a:avLst>
              <a:gd name="adj" fmla="val 1976"/>
            </a:avLst>
          </a:prstGeom>
        </p:spPr>
        <p:txBody>
          <a:bodyPr/>
          <a:lstStyle/>
          <a:p>
            <a:endParaRPr lang="en-US"/>
          </a:p>
        </p:txBody>
      </p:sp>
    </p:spTree>
    <p:extLst>
      <p:ext uri="{BB962C8B-B14F-4D97-AF65-F5344CB8AC3E}">
        <p14:creationId xmlns:p14="http://schemas.microsoft.com/office/powerpoint/2010/main" val="281122084"/>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345DD3-A4D9-A942-DC12-98A35D55632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Picture 8" descr="Icon&#10;&#10;Description automatically generated">
            <a:extLst>
              <a:ext uri="{FF2B5EF4-FFF2-40B4-BE49-F238E27FC236}">
                <a16:creationId xmlns:a16="http://schemas.microsoft.com/office/drawing/2014/main" id="{EDDB82B6-0C0D-F1AE-814E-7D65698F1A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201" y="930240"/>
            <a:ext cx="1848356" cy="407643"/>
          </a:xfrm>
          <a:prstGeom prst="rect">
            <a:avLst/>
          </a:prstGeom>
        </p:spPr>
      </p:pic>
      <p:sp>
        <p:nvSpPr>
          <p:cNvPr id="10" name="Title 1">
            <a:extLst>
              <a:ext uri="{FF2B5EF4-FFF2-40B4-BE49-F238E27FC236}">
                <a16:creationId xmlns:a16="http://schemas.microsoft.com/office/drawing/2014/main" id="{BCC6208E-B291-E998-347A-7B95EC22773E}"/>
              </a:ext>
            </a:extLst>
          </p:cNvPr>
          <p:cNvSpPr>
            <a:spLocks noGrp="1"/>
          </p:cNvSpPr>
          <p:nvPr>
            <p:ph type="ctrTitle"/>
          </p:nvPr>
        </p:nvSpPr>
        <p:spPr>
          <a:xfrm>
            <a:off x="838200" y="1881143"/>
            <a:ext cx="5385619" cy="1455782"/>
          </a:xfrm>
        </p:spPr>
        <p:txBody>
          <a:bodyPr anchor="t">
            <a:normAutofit/>
          </a:bodyPr>
          <a:lstStyle>
            <a:lvl1pPr algn="l">
              <a:defRPr sz="4800">
                <a:solidFill>
                  <a:schemeClr val="tx1"/>
                </a:solidFill>
              </a:defRPr>
            </a:lvl1pPr>
          </a:lstStyle>
          <a:p>
            <a:r>
              <a:rPr lang="en-US"/>
              <a:t>Click to edit Master title style</a:t>
            </a:r>
          </a:p>
        </p:txBody>
      </p:sp>
      <p:sp>
        <p:nvSpPr>
          <p:cNvPr id="13" name="Subtitle 2">
            <a:extLst>
              <a:ext uri="{FF2B5EF4-FFF2-40B4-BE49-F238E27FC236}">
                <a16:creationId xmlns:a16="http://schemas.microsoft.com/office/drawing/2014/main" id="{40362A3E-F018-23DC-71EF-56F4297F99E3}"/>
              </a:ext>
            </a:extLst>
          </p:cNvPr>
          <p:cNvSpPr>
            <a:spLocks noGrp="1"/>
          </p:cNvSpPr>
          <p:nvPr>
            <p:ph type="subTitle" idx="1"/>
          </p:nvPr>
        </p:nvSpPr>
        <p:spPr>
          <a:xfrm>
            <a:off x="838200" y="4029666"/>
            <a:ext cx="5385619" cy="69950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Picture Placeholder 2">
            <a:extLst>
              <a:ext uri="{FF2B5EF4-FFF2-40B4-BE49-F238E27FC236}">
                <a16:creationId xmlns:a16="http://schemas.microsoft.com/office/drawing/2014/main" id="{EB8156B5-E41A-5942-9261-BA85F4235018}"/>
              </a:ext>
            </a:extLst>
          </p:cNvPr>
          <p:cNvSpPr>
            <a:spLocks noGrp="1"/>
          </p:cNvSpPr>
          <p:nvPr>
            <p:ph type="pic" sz="quarter" idx="12"/>
          </p:nvPr>
        </p:nvSpPr>
        <p:spPr>
          <a:xfrm>
            <a:off x="7236542" y="383511"/>
            <a:ext cx="4581832" cy="6092103"/>
          </a:xfrm>
          <a:prstGeom prst="roundRect">
            <a:avLst>
              <a:gd name="adj" fmla="val 1976"/>
            </a:avLst>
          </a:prstGeom>
        </p:spPr>
        <p:txBody>
          <a:bodyPr/>
          <a:lstStyle/>
          <a:p>
            <a:endParaRPr lang="en-US"/>
          </a:p>
        </p:txBody>
      </p:sp>
    </p:spTree>
    <p:extLst>
      <p:ext uri="{BB962C8B-B14F-4D97-AF65-F5344CB8AC3E}">
        <p14:creationId xmlns:p14="http://schemas.microsoft.com/office/powerpoint/2010/main" val="2880710397"/>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AF215FD-F0A9-9F56-FA52-9F6A5B65FDD6}"/>
              </a:ext>
            </a:extLst>
          </p:cNvPr>
          <p:cNvSpPr/>
          <p:nvPr userDrawn="1"/>
        </p:nvSpPr>
        <p:spPr>
          <a:xfrm>
            <a:off x="0" y="0"/>
            <a:ext cx="12192000" cy="6858000"/>
          </a:xfrm>
          <a:prstGeom prst="rect">
            <a:avLst/>
          </a:prstGeom>
          <a:gradFill flip="none" rotWithShape="1">
            <a:gsLst>
              <a:gs pos="0">
                <a:srgbClr val="214773"/>
              </a:gs>
              <a:gs pos="69000">
                <a:schemeClr val="tx1"/>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p>
        </p:txBody>
      </p:sp>
      <p:sp>
        <p:nvSpPr>
          <p:cNvPr id="2" name="Title 1">
            <a:extLst>
              <a:ext uri="{FF2B5EF4-FFF2-40B4-BE49-F238E27FC236}">
                <a16:creationId xmlns:a16="http://schemas.microsoft.com/office/drawing/2014/main" id="{4C81FD89-5F04-D24F-BFAB-9BE32345C35D}"/>
              </a:ext>
            </a:extLst>
          </p:cNvPr>
          <p:cNvSpPr>
            <a:spLocks noGrp="1"/>
          </p:cNvSpPr>
          <p:nvPr>
            <p:ph type="ctrTitle"/>
          </p:nvPr>
        </p:nvSpPr>
        <p:spPr>
          <a:xfrm>
            <a:off x="838200" y="2073498"/>
            <a:ext cx="9829800" cy="1455782"/>
          </a:xfrm>
        </p:spPr>
        <p:txBody>
          <a:bodyPr anchor="b">
            <a:normAutofit/>
          </a:bodyPr>
          <a:lstStyle>
            <a:lvl1pPr algn="l">
              <a:defRPr sz="48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C8DE7182-74D8-9CCC-33D3-CDAC721EBC25}"/>
              </a:ext>
            </a:extLst>
          </p:cNvPr>
          <p:cNvSpPr>
            <a:spLocks noGrp="1"/>
          </p:cNvSpPr>
          <p:nvPr>
            <p:ph type="subTitle" idx="1"/>
          </p:nvPr>
        </p:nvSpPr>
        <p:spPr>
          <a:xfrm>
            <a:off x="838200" y="3621355"/>
            <a:ext cx="9829800" cy="699506"/>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descr="Icon&#10;&#10;Description automatically generated">
            <a:extLst>
              <a:ext uri="{FF2B5EF4-FFF2-40B4-BE49-F238E27FC236}">
                <a16:creationId xmlns:a16="http://schemas.microsoft.com/office/drawing/2014/main" id="{FB9AD1FC-724C-EB9F-BCD6-D7785579DE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1" y="930240"/>
            <a:ext cx="1848356" cy="407643"/>
          </a:xfrm>
          <a:prstGeom prst="rect">
            <a:avLst/>
          </a:prstGeom>
        </p:spPr>
      </p:pic>
    </p:spTree>
    <p:extLst>
      <p:ext uri="{BB962C8B-B14F-4D97-AF65-F5344CB8AC3E}">
        <p14:creationId xmlns:p14="http://schemas.microsoft.com/office/powerpoint/2010/main" val="5037760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OC">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3AE4E-C33A-D653-F0A0-45D47DA34017}"/>
              </a:ext>
            </a:extLst>
          </p:cNvPr>
          <p:cNvSpPr>
            <a:spLocks noGrp="1"/>
          </p:cNvSpPr>
          <p:nvPr>
            <p:ph type="title" hasCustomPrompt="1"/>
          </p:nvPr>
        </p:nvSpPr>
        <p:spPr/>
        <p:txBody>
          <a:bodyPr/>
          <a:lstStyle>
            <a:lvl1pPr>
              <a:defRPr>
                <a:solidFill>
                  <a:schemeClr val="bg1"/>
                </a:solidFill>
              </a:defRPr>
            </a:lvl1pPr>
          </a:lstStyle>
          <a:p>
            <a:r>
              <a:rPr lang="en-US"/>
              <a:t>Table of Contents</a:t>
            </a:r>
          </a:p>
        </p:txBody>
      </p:sp>
      <p:sp>
        <p:nvSpPr>
          <p:cNvPr id="3" name="Content Placeholder 2">
            <a:extLst>
              <a:ext uri="{FF2B5EF4-FFF2-40B4-BE49-F238E27FC236}">
                <a16:creationId xmlns:a16="http://schemas.microsoft.com/office/drawing/2014/main" id="{012A96CD-1A0A-C7D4-9ECE-DF4B6C4D7F25}"/>
              </a:ext>
            </a:extLst>
          </p:cNvPr>
          <p:cNvSpPr>
            <a:spLocks noGrp="1"/>
          </p:cNvSpPr>
          <p:nvPr>
            <p:ph idx="1" hasCustomPrompt="1"/>
          </p:nvPr>
        </p:nvSpPr>
        <p:spPr>
          <a:xfrm>
            <a:off x="838200" y="1964073"/>
            <a:ext cx="1209541" cy="853181"/>
          </a:xfrm>
        </p:spPr>
        <p:txBody>
          <a:bodyPr tIns="182880" bIns="0" anchor="t">
            <a:normAutofit/>
          </a:bodyPr>
          <a:lstStyle>
            <a:lvl1pPr marL="0" indent="0">
              <a:buNone/>
              <a:defRPr sz="6000" b="0" i="0">
                <a:solidFill>
                  <a:schemeClr val="bg2"/>
                </a:solidFill>
                <a:latin typeface="Spectral Light" panose="02020302060000000000" pitchFamily="18"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01</a:t>
            </a:r>
          </a:p>
        </p:txBody>
      </p:sp>
      <p:sp>
        <p:nvSpPr>
          <p:cNvPr id="6" name="Content Placeholder 2">
            <a:extLst>
              <a:ext uri="{FF2B5EF4-FFF2-40B4-BE49-F238E27FC236}">
                <a16:creationId xmlns:a16="http://schemas.microsoft.com/office/drawing/2014/main" id="{6E925284-DEAB-2F64-4900-016875F73A26}"/>
              </a:ext>
            </a:extLst>
          </p:cNvPr>
          <p:cNvSpPr>
            <a:spLocks noGrp="1"/>
          </p:cNvSpPr>
          <p:nvPr>
            <p:ph idx="13" hasCustomPrompt="1"/>
          </p:nvPr>
        </p:nvSpPr>
        <p:spPr>
          <a:xfrm>
            <a:off x="838200" y="2949932"/>
            <a:ext cx="1209541" cy="853181"/>
          </a:xfrm>
        </p:spPr>
        <p:txBody>
          <a:bodyPr tIns="182880" bIns="0" anchor="t">
            <a:normAutofit/>
          </a:bodyPr>
          <a:lstStyle>
            <a:lvl1pPr marL="0" indent="0">
              <a:buNone/>
              <a:defRPr sz="6000" b="0" i="0">
                <a:solidFill>
                  <a:schemeClr val="bg2"/>
                </a:solidFill>
                <a:latin typeface="Spectral Light" panose="02020302060000000000" pitchFamily="18"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02</a:t>
            </a:r>
          </a:p>
        </p:txBody>
      </p:sp>
      <p:sp>
        <p:nvSpPr>
          <p:cNvPr id="9" name="Content Placeholder 2">
            <a:extLst>
              <a:ext uri="{FF2B5EF4-FFF2-40B4-BE49-F238E27FC236}">
                <a16:creationId xmlns:a16="http://schemas.microsoft.com/office/drawing/2014/main" id="{CAF0C591-7B9F-CDAB-8DAF-DBC0A765C23B}"/>
              </a:ext>
            </a:extLst>
          </p:cNvPr>
          <p:cNvSpPr>
            <a:spLocks noGrp="1"/>
          </p:cNvSpPr>
          <p:nvPr>
            <p:ph idx="14" hasCustomPrompt="1"/>
          </p:nvPr>
        </p:nvSpPr>
        <p:spPr>
          <a:xfrm>
            <a:off x="838199" y="3942565"/>
            <a:ext cx="1209542" cy="853181"/>
          </a:xfrm>
        </p:spPr>
        <p:txBody>
          <a:bodyPr tIns="182880" bIns="0" anchor="t">
            <a:normAutofit/>
          </a:bodyPr>
          <a:lstStyle>
            <a:lvl1pPr marL="0" indent="0">
              <a:buNone/>
              <a:defRPr sz="6000" b="0" i="0">
                <a:solidFill>
                  <a:schemeClr val="bg2"/>
                </a:solidFill>
                <a:latin typeface="Spectral Light" panose="02020302060000000000" pitchFamily="18"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03</a:t>
            </a:r>
          </a:p>
        </p:txBody>
      </p:sp>
      <p:sp>
        <p:nvSpPr>
          <p:cNvPr id="10" name="Content Placeholder 2">
            <a:extLst>
              <a:ext uri="{FF2B5EF4-FFF2-40B4-BE49-F238E27FC236}">
                <a16:creationId xmlns:a16="http://schemas.microsoft.com/office/drawing/2014/main" id="{9D2EF721-00BA-56E3-38E6-80138E34E8F4}"/>
              </a:ext>
            </a:extLst>
          </p:cNvPr>
          <p:cNvSpPr>
            <a:spLocks noGrp="1"/>
          </p:cNvSpPr>
          <p:nvPr>
            <p:ph idx="15" hasCustomPrompt="1"/>
          </p:nvPr>
        </p:nvSpPr>
        <p:spPr>
          <a:xfrm>
            <a:off x="838198" y="4937126"/>
            <a:ext cx="1209543" cy="853181"/>
          </a:xfrm>
        </p:spPr>
        <p:txBody>
          <a:bodyPr tIns="182880" bIns="0" anchor="t">
            <a:normAutofit/>
          </a:bodyPr>
          <a:lstStyle>
            <a:lvl1pPr marL="0" indent="0">
              <a:buNone/>
              <a:defRPr sz="6000" b="0" i="0">
                <a:solidFill>
                  <a:schemeClr val="bg2"/>
                </a:solidFill>
                <a:latin typeface="Spectral Light" panose="02020302060000000000" pitchFamily="18"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04</a:t>
            </a:r>
          </a:p>
        </p:txBody>
      </p:sp>
      <p:sp>
        <p:nvSpPr>
          <p:cNvPr id="15" name="Content Placeholder 7">
            <a:extLst>
              <a:ext uri="{FF2B5EF4-FFF2-40B4-BE49-F238E27FC236}">
                <a16:creationId xmlns:a16="http://schemas.microsoft.com/office/drawing/2014/main" id="{6615DC0E-88B1-2D74-215F-9FB10F3DFD10}"/>
              </a:ext>
            </a:extLst>
          </p:cNvPr>
          <p:cNvSpPr>
            <a:spLocks noGrp="1"/>
          </p:cNvSpPr>
          <p:nvPr>
            <p:ph idx="16" hasCustomPrompt="1"/>
          </p:nvPr>
        </p:nvSpPr>
        <p:spPr>
          <a:xfrm>
            <a:off x="2169017" y="2224536"/>
            <a:ext cx="9184783" cy="560523"/>
          </a:xfrm>
        </p:spPr>
        <p:txBody>
          <a:bodyPr anchor="ctr">
            <a:normAutofit/>
          </a:bodyPr>
          <a:lstStyle>
            <a:lvl1pPr marL="0" indent="0">
              <a:buNone/>
              <a:defRPr sz="2000">
                <a:solidFill>
                  <a:schemeClr val="bg1"/>
                </a:solidFill>
                <a:latin typeface="NimbusSanL" pitchFamily="2" charset="0"/>
              </a:defRPr>
            </a:lvl1pPr>
          </a:lstStyle>
          <a:p>
            <a:r>
              <a:rPr lang="en-US"/>
              <a:t>Section Title</a:t>
            </a:r>
          </a:p>
        </p:txBody>
      </p:sp>
      <p:sp>
        <p:nvSpPr>
          <p:cNvPr id="16" name="Content Placeholder 8">
            <a:extLst>
              <a:ext uri="{FF2B5EF4-FFF2-40B4-BE49-F238E27FC236}">
                <a16:creationId xmlns:a16="http://schemas.microsoft.com/office/drawing/2014/main" id="{8602A3F3-1110-3323-92AD-F09F124233EB}"/>
              </a:ext>
            </a:extLst>
          </p:cNvPr>
          <p:cNvSpPr>
            <a:spLocks noGrp="1"/>
          </p:cNvSpPr>
          <p:nvPr>
            <p:ph idx="17" hasCustomPrompt="1"/>
          </p:nvPr>
        </p:nvSpPr>
        <p:spPr>
          <a:xfrm>
            <a:off x="2169017" y="3210394"/>
            <a:ext cx="9184783" cy="560523"/>
          </a:xfrm>
        </p:spPr>
        <p:txBody>
          <a:bodyPr anchor="ctr">
            <a:normAutofit/>
          </a:bodyPr>
          <a:lstStyle>
            <a:lvl1pPr marL="0" indent="0">
              <a:buNone/>
              <a:defRPr sz="2000">
                <a:solidFill>
                  <a:schemeClr val="bg1"/>
                </a:solidFill>
                <a:latin typeface="NimbusSanL" pitchFamily="2" charset="0"/>
              </a:defRPr>
            </a:lvl1pPr>
          </a:lstStyle>
          <a:p>
            <a:r>
              <a:rPr lang="en-US"/>
              <a:t>Section Title</a:t>
            </a:r>
          </a:p>
        </p:txBody>
      </p:sp>
      <p:sp>
        <p:nvSpPr>
          <p:cNvPr id="17" name="Content Placeholder 9">
            <a:extLst>
              <a:ext uri="{FF2B5EF4-FFF2-40B4-BE49-F238E27FC236}">
                <a16:creationId xmlns:a16="http://schemas.microsoft.com/office/drawing/2014/main" id="{1625B65B-6A0E-B97B-97B2-797565C6FFB2}"/>
              </a:ext>
            </a:extLst>
          </p:cNvPr>
          <p:cNvSpPr>
            <a:spLocks noGrp="1"/>
          </p:cNvSpPr>
          <p:nvPr>
            <p:ph idx="18" hasCustomPrompt="1"/>
          </p:nvPr>
        </p:nvSpPr>
        <p:spPr>
          <a:xfrm>
            <a:off x="2169017" y="4196252"/>
            <a:ext cx="9184783" cy="576002"/>
          </a:xfrm>
        </p:spPr>
        <p:txBody>
          <a:bodyPr anchor="ctr">
            <a:normAutofit/>
          </a:bodyPr>
          <a:lstStyle>
            <a:lvl1pPr marL="0" indent="0">
              <a:buNone/>
              <a:defRPr sz="2000">
                <a:solidFill>
                  <a:schemeClr val="bg1"/>
                </a:solidFill>
                <a:latin typeface="NimbusSanL" pitchFamily="2" charset="0"/>
              </a:defRPr>
            </a:lvl1pPr>
          </a:lstStyle>
          <a:p>
            <a:r>
              <a:rPr lang="en-US"/>
              <a:t>Section Title</a:t>
            </a:r>
          </a:p>
        </p:txBody>
      </p:sp>
      <p:sp>
        <p:nvSpPr>
          <p:cNvPr id="18" name="Content Placeholder 10">
            <a:extLst>
              <a:ext uri="{FF2B5EF4-FFF2-40B4-BE49-F238E27FC236}">
                <a16:creationId xmlns:a16="http://schemas.microsoft.com/office/drawing/2014/main" id="{7292A25B-DFCC-0A2C-2496-0B24E641586B}"/>
              </a:ext>
            </a:extLst>
          </p:cNvPr>
          <p:cNvSpPr>
            <a:spLocks noGrp="1"/>
          </p:cNvSpPr>
          <p:nvPr>
            <p:ph idx="19" hasCustomPrompt="1"/>
          </p:nvPr>
        </p:nvSpPr>
        <p:spPr>
          <a:xfrm>
            <a:off x="2169017" y="5197589"/>
            <a:ext cx="9184783" cy="560523"/>
          </a:xfrm>
        </p:spPr>
        <p:txBody>
          <a:bodyPr anchor="ctr">
            <a:normAutofit/>
          </a:bodyPr>
          <a:lstStyle>
            <a:lvl1pPr marL="0" indent="0">
              <a:buNone/>
              <a:defRPr sz="2000">
                <a:solidFill>
                  <a:schemeClr val="bg1"/>
                </a:solidFill>
                <a:latin typeface="NimbusSanL" pitchFamily="2" charset="0"/>
              </a:defRPr>
            </a:lvl1pPr>
          </a:lstStyle>
          <a:p>
            <a:r>
              <a:rPr lang="en-US"/>
              <a:t>Section Title</a:t>
            </a:r>
          </a:p>
        </p:txBody>
      </p:sp>
      <p:pic>
        <p:nvPicPr>
          <p:cNvPr id="4" name="Graphic 3">
            <a:extLst>
              <a:ext uri="{FF2B5EF4-FFF2-40B4-BE49-F238E27FC236}">
                <a16:creationId xmlns:a16="http://schemas.microsoft.com/office/drawing/2014/main" id="{52D16C5B-283F-9487-AD41-4184BF96E62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031" y="428933"/>
            <a:ext cx="1485769" cy="405718"/>
          </a:xfrm>
          <a:prstGeom prst="rect">
            <a:avLst/>
          </a:prstGeom>
        </p:spPr>
      </p:pic>
    </p:spTree>
    <p:extLst>
      <p:ext uri="{BB962C8B-B14F-4D97-AF65-F5344CB8AC3E}">
        <p14:creationId xmlns:p14="http://schemas.microsoft.com/office/powerpoint/2010/main" val="20349160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O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3AE4E-C33A-D653-F0A0-45D47DA34017}"/>
              </a:ext>
            </a:extLst>
          </p:cNvPr>
          <p:cNvSpPr>
            <a:spLocks noGrp="1"/>
          </p:cNvSpPr>
          <p:nvPr>
            <p:ph type="title" hasCustomPrompt="1"/>
          </p:nvPr>
        </p:nvSpPr>
        <p:spPr/>
        <p:txBody>
          <a:bodyPr/>
          <a:lstStyle>
            <a:lvl1pPr>
              <a:defRPr>
                <a:solidFill>
                  <a:schemeClr val="tx1"/>
                </a:solidFill>
              </a:defRPr>
            </a:lvl1pPr>
          </a:lstStyle>
          <a:p>
            <a:r>
              <a:rPr lang="en-US"/>
              <a:t>Table of Contents</a:t>
            </a:r>
          </a:p>
        </p:txBody>
      </p:sp>
      <p:sp>
        <p:nvSpPr>
          <p:cNvPr id="3" name="Content Placeholder 2">
            <a:extLst>
              <a:ext uri="{FF2B5EF4-FFF2-40B4-BE49-F238E27FC236}">
                <a16:creationId xmlns:a16="http://schemas.microsoft.com/office/drawing/2014/main" id="{012A96CD-1A0A-C7D4-9ECE-DF4B6C4D7F25}"/>
              </a:ext>
            </a:extLst>
          </p:cNvPr>
          <p:cNvSpPr>
            <a:spLocks noGrp="1"/>
          </p:cNvSpPr>
          <p:nvPr>
            <p:ph idx="1" hasCustomPrompt="1"/>
          </p:nvPr>
        </p:nvSpPr>
        <p:spPr>
          <a:xfrm>
            <a:off x="838200" y="1964073"/>
            <a:ext cx="1209541" cy="853181"/>
          </a:xfrm>
        </p:spPr>
        <p:txBody>
          <a:bodyPr tIns="182880" bIns="0" anchor="t">
            <a:normAutofit/>
          </a:bodyPr>
          <a:lstStyle>
            <a:lvl1pPr marL="0" indent="0">
              <a:buNone/>
              <a:defRPr sz="6000" b="0" i="0">
                <a:solidFill>
                  <a:schemeClr val="accent2"/>
                </a:solidFill>
                <a:latin typeface="Spectral Light" panose="02020302060000000000" pitchFamily="18"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01</a:t>
            </a:r>
          </a:p>
        </p:txBody>
      </p:sp>
      <p:sp>
        <p:nvSpPr>
          <p:cNvPr id="6" name="Content Placeholder 2">
            <a:extLst>
              <a:ext uri="{FF2B5EF4-FFF2-40B4-BE49-F238E27FC236}">
                <a16:creationId xmlns:a16="http://schemas.microsoft.com/office/drawing/2014/main" id="{6E925284-DEAB-2F64-4900-016875F73A26}"/>
              </a:ext>
            </a:extLst>
          </p:cNvPr>
          <p:cNvSpPr>
            <a:spLocks noGrp="1"/>
          </p:cNvSpPr>
          <p:nvPr>
            <p:ph idx="13" hasCustomPrompt="1"/>
          </p:nvPr>
        </p:nvSpPr>
        <p:spPr>
          <a:xfrm>
            <a:off x="838200" y="2949932"/>
            <a:ext cx="1209541" cy="853181"/>
          </a:xfrm>
        </p:spPr>
        <p:txBody>
          <a:bodyPr tIns="182880" bIns="0" anchor="t">
            <a:normAutofit/>
          </a:bodyPr>
          <a:lstStyle>
            <a:lvl1pPr marL="0" indent="0">
              <a:buNone/>
              <a:defRPr sz="6000" b="0" i="0">
                <a:solidFill>
                  <a:schemeClr val="accent2"/>
                </a:solidFill>
                <a:latin typeface="Spectral Light" panose="02020302060000000000" pitchFamily="18"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02</a:t>
            </a:r>
          </a:p>
        </p:txBody>
      </p:sp>
      <p:sp>
        <p:nvSpPr>
          <p:cNvPr id="9" name="Content Placeholder 2">
            <a:extLst>
              <a:ext uri="{FF2B5EF4-FFF2-40B4-BE49-F238E27FC236}">
                <a16:creationId xmlns:a16="http://schemas.microsoft.com/office/drawing/2014/main" id="{CAF0C591-7B9F-CDAB-8DAF-DBC0A765C23B}"/>
              </a:ext>
            </a:extLst>
          </p:cNvPr>
          <p:cNvSpPr>
            <a:spLocks noGrp="1"/>
          </p:cNvSpPr>
          <p:nvPr>
            <p:ph idx="14" hasCustomPrompt="1"/>
          </p:nvPr>
        </p:nvSpPr>
        <p:spPr>
          <a:xfrm>
            <a:off x="838199" y="3942565"/>
            <a:ext cx="1209542" cy="853181"/>
          </a:xfrm>
        </p:spPr>
        <p:txBody>
          <a:bodyPr tIns="182880" bIns="0" anchor="t">
            <a:normAutofit/>
          </a:bodyPr>
          <a:lstStyle>
            <a:lvl1pPr marL="0" indent="0">
              <a:buNone/>
              <a:defRPr sz="6000" b="0" i="0">
                <a:solidFill>
                  <a:schemeClr val="accent2"/>
                </a:solidFill>
                <a:latin typeface="Spectral Light" panose="02020302060000000000" pitchFamily="18"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03</a:t>
            </a:r>
          </a:p>
        </p:txBody>
      </p:sp>
      <p:sp>
        <p:nvSpPr>
          <p:cNvPr id="10" name="Content Placeholder 2">
            <a:extLst>
              <a:ext uri="{FF2B5EF4-FFF2-40B4-BE49-F238E27FC236}">
                <a16:creationId xmlns:a16="http://schemas.microsoft.com/office/drawing/2014/main" id="{9D2EF721-00BA-56E3-38E6-80138E34E8F4}"/>
              </a:ext>
            </a:extLst>
          </p:cNvPr>
          <p:cNvSpPr>
            <a:spLocks noGrp="1"/>
          </p:cNvSpPr>
          <p:nvPr>
            <p:ph idx="15" hasCustomPrompt="1"/>
          </p:nvPr>
        </p:nvSpPr>
        <p:spPr>
          <a:xfrm>
            <a:off x="838198" y="4937126"/>
            <a:ext cx="1209543" cy="853181"/>
          </a:xfrm>
        </p:spPr>
        <p:txBody>
          <a:bodyPr tIns="182880" bIns="0" anchor="t">
            <a:normAutofit/>
          </a:bodyPr>
          <a:lstStyle>
            <a:lvl1pPr marL="0" indent="0">
              <a:buNone/>
              <a:defRPr sz="6000" b="0" i="0">
                <a:solidFill>
                  <a:schemeClr val="accent2"/>
                </a:solidFill>
                <a:latin typeface="Spectral Light" panose="02020302060000000000" pitchFamily="18"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04</a:t>
            </a:r>
          </a:p>
        </p:txBody>
      </p:sp>
      <p:sp>
        <p:nvSpPr>
          <p:cNvPr id="15" name="Content Placeholder 7">
            <a:extLst>
              <a:ext uri="{FF2B5EF4-FFF2-40B4-BE49-F238E27FC236}">
                <a16:creationId xmlns:a16="http://schemas.microsoft.com/office/drawing/2014/main" id="{6615DC0E-88B1-2D74-215F-9FB10F3DFD10}"/>
              </a:ext>
            </a:extLst>
          </p:cNvPr>
          <p:cNvSpPr>
            <a:spLocks noGrp="1"/>
          </p:cNvSpPr>
          <p:nvPr>
            <p:ph idx="16" hasCustomPrompt="1"/>
          </p:nvPr>
        </p:nvSpPr>
        <p:spPr>
          <a:xfrm>
            <a:off x="2169017" y="2224536"/>
            <a:ext cx="9184783" cy="560523"/>
          </a:xfrm>
        </p:spPr>
        <p:txBody>
          <a:bodyPr anchor="ctr">
            <a:normAutofit/>
          </a:bodyPr>
          <a:lstStyle>
            <a:lvl1pPr marL="0" indent="0">
              <a:buNone/>
              <a:defRPr sz="2000">
                <a:solidFill>
                  <a:schemeClr val="tx1"/>
                </a:solidFill>
                <a:latin typeface="NimbusSanL" pitchFamily="2" charset="0"/>
              </a:defRPr>
            </a:lvl1pPr>
          </a:lstStyle>
          <a:p>
            <a:r>
              <a:rPr lang="en-US"/>
              <a:t>Section Title</a:t>
            </a:r>
          </a:p>
        </p:txBody>
      </p:sp>
      <p:sp>
        <p:nvSpPr>
          <p:cNvPr id="16" name="Content Placeholder 8">
            <a:extLst>
              <a:ext uri="{FF2B5EF4-FFF2-40B4-BE49-F238E27FC236}">
                <a16:creationId xmlns:a16="http://schemas.microsoft.com/office/drawing/2014/main" id="{8602A3F3-1110-3323-92AD-F09F124233EB}"/>
              </a:ext>
            </a:extLst>
          </p:cNvPr>
          <p:cNvSpPr>
            <a:spLocks noGrp="1"/>
          </p:cNvSpPr>
          <p:nvPr>
            <p:ph idx="17" hasCustomPrompt="1"/>
          </p:nvPr>
        </p:nvSpPr>
        <p:spPr>
          <a:xfrm>
            <a:off x="2169017" y="3210394"/>
            <a:ext cx="9184783" cy="560523"/>
          </a:xfrm>
        </p:spPr>
        <p:txBody>
          <a:bodyPr anchor="ctr">
            <a:normAutofit/>
          </a:bodyPr>
          <a:lstStyle>
            <a:lvl1pPr marL="0" indent="0">
              <a:buNone/>
              <a:defRPr sz="2000">
                <a:solidFill>
                  <a:schemeClr val="tx1"/>
                </a:solidFill>
                <a:latin typeface="NimbusSanL" pitchFamily="2" charset="0"/>
              </a:defRPr>
            </a:lvl1pPr>
          </a:lstStyle>
          <a:p>
            <a:r>
              <a:rPr lang="en-US"/>
              <a:t>Section Title</a:t>
            </a:r>
          </a:p>
        </p:txBody>
      </p:sp>
      <p:sp>
        <p:nvSpPr>
          <p:cNvPr id="17" name="Content Placeholder 9">
            <a:extLst>
              <a:ext uri="{FF2B5EF4-FFF2-40B4-BE49-F238E27FC236}">
                <a16:creationId xmlns:a16="http://schemas.microsoft.com/office/drawing/2014/main" id="{1625B65B-6A0E-B97B-97B2-797565C6FFB2}"/>
              </a:ext>
            </a:extLst>
          </p:cNvPr>
          <p:cNvSpPr>
            <a:spLocks noGrp="1"/>
          </p:cNvSpPr>
          <p:nvPr>
            <p:ph idx="18" hasCustomPrompt="1"/>
          </p:nvPr>
        </p:nvSpPr>
        <p:spPr>
          <a:xfrm>
            <a:off x="2169017" y="4196252"/>
            <a:ext cx="9184783" cy="576002"/>
          </a:xfrm>
        </p:spPr>
        <p:txBody>
          <a:bodyPr anchor="ctr">
            <a:normAutofit/>
          </a:bodyPr>
          <a:lstStyle>
            <a:lvl1pPr marL="0" indent="0">
              <a:buNone/>
              <a:defRPr sz="2000">
                <a:solidFill>
                  <a:schemeClr val="tx1"/>
                </a:solidFill>
                <a:latin typeface="NimbusSanL" pitchFamily="2" charset="0"/>
              </a:defRPr>
            </a:lvl1pPr>
          </a:lstStyle>
          <a:p>
            <a:r>
              <a:rPr lang="en-US"/>
              <a:t>Section Title</a:t>
            </a:r>
          </a:p>
        </p:txBody>
      </p:sp>
      <p:sp>
        <p:nvSpPr>
          <p:cNvPr id="18" name="Content Placeholder 10">
            <a:extLst>
              <a:ext uri="{FF2B5EF4-FFF2-40B4-BE49-F238E27FC236}">
                <a16:creationId xmlns:a16="http://schemas.microsoft.com/office/drawing/2014/main" id="{7292A25B-DFCC-0A2C-2496-0B24E641586B}"/>
              </a:ext>
            </a:extLst>
          </p:cNvPr>
          <p:cNvSpPr>
            <a:spLocks noGrp="1"/>
          </p:cNvSpPr>
          <p:nvPr>
            <p:ph idx="19" hasCustomPrompt="1"/>
          </p:nvPr>
        </p:nvSpPr>
        <p:spPr>
          <a:xfrm>
            <a:off x="2169017" y="5197589"/>
            <a:ext cx="9184783" cy="560523"/>
          </a:xfrm>
        </p:spPr>
        <p:txBody>
          <a:bodyPr anchor="ctr">
            <a:normAutofit/>
          </a:bodyPr>
          <a:lstStyle>
            <a:lvl1pPr marL="0" indent="0">
              <a:buNone/>
              <a:defRPr sz="2000">
                <a:solidFill>
                  <a:schemeClr val="tx1"/>
                </a:solidFill>
                <a:latin typeface="NimbusSanL" pitchFamily="2" charset="0"/>
              </a:defRPr>
            </a:lvl1pPr>
          </a:lstStyle>
          <a:p>
            <a:r>
              <a:rPr lang="en-US"/>
              <a:t>Section Title</a:t>
            </a:r>
          </a:p>
        </p:txBody>
      </p:sp>
    </p:spTree>
    <p:extLst>
      <p:ext uri="{BB962C8B-B14F-4D97-AF65-F5344CB8AC3E}">
        <p14:creationId xmlns:p14="http://schemas.microsoft.com/office/powerpoint/2010/main" val="2812488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2"/>
        </a:solidFill>
        <a:effectLst/>
      </p:bgPr>
    </p:bg>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7031811D-ACC4-4477-ECEA-E9D19302EF58}"/>
              </a:ext>
            </a:extLst>
          </p:cNvPr>
          <p:cNvCxnSpPr/>
          <p:nvPr userDrawn="1"/>
        </p:nvCxnSpPr>
        <p:spPr>
          <a:xfrm>
            <a:off x="1159099" y="0"/>
            <a:ext cx="0" cy="6858000"/>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74D5DDC7-6232-254E-8A22-EAA094802EDF}"/>
              </a:ext>
            </a:extLst>
          </p:cNvPr>
          <p:cNvCxnSpPr>
            <a:cxnSpLocks/>
          </p:cNvCxnSpPr>
          <p:nvPr userDrawn="1"/>
        </p:nvCxnSpPr>
        <p:spPr>
          <a:xfrm flipH="1">
            <a:off x="0" y="1156952"/>
            <a:ext cx="12192000" cy="0"/>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21" name="Straight Connector 20">
            <a:extLst>
              <a:ext uri="{FF2B5EF4-FFF2-40B4-BE49-F238E27FC236}">
                <a16:creationId xmlns:a16="http://schemas.microsoft.com/office/drawing/2014/main" id="{9EB002DC-1640-405D-D534-5346FFB1119D}"/>
              </a:ext>
            </a:extLst>
          </p:cNvPr>
          <p:cNvCxnSpPr>
            <a:cxnSpLocks/>
          </p:cNvCxnSpPr>
          <p:nvPr userDrawn="1"/>
        </p:nvCxnSpPr>
        <p:spPr>
          <a:xfrm>
            <a:off x="764147" y="0"/>
            <a:ext cx="0" cy="1156952"/>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22" name="Straight Connector 21">
            <a:extLst>
              <a:ext uri="{FF2B5EF4-FFF2-40B4-BE49-F238E27FC236}">
                <a16:creationId xmlns:a16="http://schemas.microsoft.com/office/drawing/2014/main" id="{154C030A-A94A-ADD3-C73A-1419A0B3729C}"/>
              </a:ext>
            </a:extLst>
          </p:cNvPr>
          <p:cNvCxnSpPr>
            <a:cxnSpLocks/>
          </p:cNvCxnSpPr>
          <p:nvPr userDrawn="1"/>
        </p:nvCxnSpPr>
        <p:spPr>
          <a:xfrm>
            <a:off x="401393" y="0"/>
            <a:ext cx="0" cy="1156952"/>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23" name="Straight Connector 22">
            <a:extLst>
              <a:ext uri="{FF2B5EF4-FFF2-40B4-BE49-F238E27FC236}">
                <a16:creationId xmlns:a16="http://schemas.microsoft.com/office/drawing/2014/main" id="{7417D47F-D2A8-5052-E881-3E578F88CCBF}"/>
              </a:ext>
            </a:extLst>
          </p:cNvPr>
          <p:cNvCxnSpPr>
            <a:cxnSpLocks/>
          </p:cNvCxnSpPr>
          <p:nvPr userDrawn="1"/>
        </p:nvCxnSpPr>
        <p:spPr>
          <a:xfrm flipH="1">
            <a:off x="0" y="401391"/>
            <a:ext cx="1159099" cy="0"/>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24" name="Straight Connector 23">
            <a:extLst>
              <a:ext uri="{FF2B5EF4-FFF2-40B4-BE49-F238E27FC236}">
                <a16:creationId xmlns:a16="http://schemas.microsoft.com/office/drawing/2014/main" id="{E1ABF1D8-B2A9-82F6-7EE5-94D9D12F1C93}"/>
              </a:ext>
            </a:extLst>
          </p:cNvPr>
          <p:cNvCxnSpPr>
            <a:cxnSpLocks/>
          </p:cNvCxnSpPr>
          <p:nvPr userDrawn="1"/>
        </p:nvCxnSpPr>
        <p:spPr>
          <a:xfrm flipH="1">
            <a:off x="0" y="779171"/>
            <a:ext cx="1159099" cy="0"/>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sp>
        <p:nvSpPr>
          <p:cNvPr id="25" name="Title 1">
            <a:extLst>
              <a:ext uri="{FF2B5EF4-FFF2-40B4-BE49-F238E27FC236}">
                <a16:creationId xmlns:a16="http://schemas.microsoft.com/office/drawing/2014/main" id="{77406C39-094B-506D-4502-8CB186104AED}"/>
              </a:ext>
            </a:extLst>
          </p:cNvPr>
          <p:cNvSpPr>
            <a:spLocks noGrp="1"/>
          </p:cNvSpPr>
          <p:nvPr>
            <p:ph type="title"/>
          </p:nvPr>
        </p:nvSpPr>
        <p:spPr>
          <a:xfrm>
            <a:off x="1403796" y="1436000"/>
            <a:ext cx="9943653" cy="3009508"/>
          </a:xfrm>
        </p:spPr>
        <p:txBody>
          <a:bodyPr anchor="b"/>
          <a:lstStyle>
            <a:lvl1pPr>
              <a:defRPr sz="6000">
                <a:solidFill>
                  <a:schemeClr val="bg1"/>
                </a:solidFill>
              </a:defRPr>
            </a:lvl1pPr>
          </a:lstStyle>
          <a:p>
            <a:r>
              <a:rPr lang="en-US"/>
              <a:t>Click to edit Master title style</a:t>
            </a:r>
          </a:p>
        </p:txBody>
      </p:sp>
      <p:sp>
        <p:nvSpPr>
          <p:cNvPr id="26" name="Text Placeholder 2">
            <a:extLst>
              <a:ext uri="{FF2B5EF4-FFF2-40B4-BE49-F238E27FC236}">
                <a16:creationId xmlns:a16="http://schemas.microsoft.com/office/drawing/2014/main" id="{DB42CC93-9532-91F1-1245-B7407ECB818D}"/>
              </a:ext>
            </a:extLst>
          </p:cNvPr>
          <p:cNvSpPr>
            <a:spLocks noGrp="1"/>
          </p:cNvSpPr>
          <p:nvPr>
            <p:ph type="body" idx="1"/>
          </p:nvPr>
        </p:nvSpPr>
        <p:spPr>
          <a:xfrm>
            <a:off x="1403796" y="4662151"/>
            <a:ext cx="9943653" cy="1427499"/>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Graphic 1">
            <a:extLst>
              <a:ext uri="{FF2B5EF4-FFF2-40B4-BE49-F238E27FC236}">
                <a16:creationId xmlns:a16="http://schemas.microsoft.com/office/drawing/2014/main" id="{16CB73DB-DE69-8826-1B27-C12468F8AD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031" y="428933"/>
            <a:ext cx="1485769" cy="405718"/>
          </a:xfrm>
          <a:prstGeom prst="rect">
            <a:avLst/>
          </a:prstGeom>
        </p:spPr>
      </p:pic>
    </p:spTree>
    <p:extLst>
      <p:ext uri="{BB962C8B-B14F-4D97-AF65-F5344CB8AC3E}">
        <p14:creationId xmlns:p14="http://schemas.microsoft.com/office/powerpoint/2010/main" val="3724680033"/>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B7B1B-58F1-6284-B124-7948D5212E0E}"/>
              </a:ext>
            </a:extLst>
          </p:cNvPr>
          <p:cNvSpPr>
            <a:spLocks noGrp="1"/>
          </p:cNvSpPr>
          <p:nvPr>
            <p:ph type="title"/>
          </p:nvPr>
        </p:nvSpPr>
        <p:spPr>
          <a:xfrm>
            <a:off x="1403796" y="1436000"/>
            <a:ext cx="9943653" cy="3009508"/>
          </a:xfrm>
        </p:spPr>
        <p:txBody>
          <a:bodyPr anchor="b"/>
          <a:lstStyle>
            <a:lvl1pPr>
              <a:defRPr sz="6000">
                <a:solidFill>
                  <a:schemeClr val="bg1"/>
                </a:solidFill>
              </a:defRPr>
            </a:lvl1pPr>
          </a:lstStyle>
          <a:p>
            <a:r>
              <a:rPr lang="en-US"/>
              <a:t>Click to edit Master title style</a:t>
            </a:r>
          </a:p>
        </p:txBody>
      </p:sp>
      <p:cxnSp>
        <p:nvCxnSpPr>
          <p:cNvPr id="5" name="Straight Connector 4">
            <a:extLst>
              <a:ext uri="{FF2B5EF4-FFF2-40B4-BE49-F238E27FC236}">
                <a16:creationId xmlns:a16="http://schemas.microsoft.com/office/drawing/2014/main" id="{69282469-97A2-0B42-74B5-77DC842AF3E1}"/>
              </a:ext>
            </a:extLst>
          </p:cNvPr>
          <p:cNvCxnSpPr/>
          <p:nvPr userDrawn="1"/>
        </p:nvCxnSpPr>
        <p:spPr>
          <a:xfrm>
            <a:off x="1159099" y="0"/>
            <a:ext cx="0" cy="6858000"/>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10" name="Straight Connector 9">
            <a:extLst>
              <a:ext uri="{FF2B5EF4-FFF2-40B4-BE49-F238E27FC236}">
                <a16:creationId xmlns:a16="http://schemas.microsoft.com/office/drawing/2014/main" id="{A04FE758-CB0D-27C0-69EE-8DA82FDB4872}"/>
              </a:ext>
            </a:extLst>
          </p:cNvPr>
          <p:cNvCxnSpPr>
            <a:cxnSpLocks/>
          </p:cNvCxnSpPr>
          <p:nvPr userDrawn="1"/>
        </p:nvCxnSpPr>
        <p:spPr>
          <a:xfrm flipH="1">
            <a:off x="0" y="1156952"/>
            <a:ext cx="12192000" cy="0"/>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12" name="Straight Connector 11">
            <a:extLst>
              <a:ext uri="{FF2B5EF4-FFF2-40B4-BE49-F238E27FC236}">
                <a16:creationId xmlns:a16="http://schemas.microsoft.com/office/drawing/2014/main" id="{D869CB54-7126-B421-539F-CAFAE5467D15}"/>
              </a:ext>
            </a:extLst>
          </p:cNvPr>
          <p:cNvCxnSpPr>
            <a:cxnSpLocks/>
          </p:cNvCxnSpPr>
          <p:nvPr userDrawn="1"/>
        </p:nvCxnSpPr>
        <p:spPr>
          <a:xfrm>
            <a:off x="764147" y="0"/>
            <a:ext cx="0" cy="1156952"/>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14" name="Straight Connector 13">
            <a:extLst>
              <a:ext uri="{FF2B5EF4-FFF2-40B4-BE49-F238E27FC236}">
                <a16:creationId xmlns:a16="http://schemas.microsoft.com/office/drawing/2014/main" id="{843216A7-C271-1603-24F3-12D9BE91534D}"/>
              </a:ext>
            </a:extLst>
          </p:cNvPr>
          <p:cNvCxnSpPr>
            <a:cxnSpLocks/>
          </p:cNvCxnSpPr>
          <p:nvPr userDrawn="1"/>
        </p:nvCxnSpPr>
        <p:spPr>
          <a:xfrm>
            <a:off x="401393" y="0"/>
            <a:ext cx="0" cy="1156952"/>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67A64CA6-62D5-7F48-2132-8BFFFC71C397}"/>
              </a:ext>
            </a:extLst>
          </p:cNvPr>
          <p:cNvCxnSpPr>
            <a:cxnSpLocks/>
          </p:cNvCxnSpPr>
          <p:nvPr userDrawn="1"/>
        </p:nvCxnSpPr>
        <p:spPr>
          <a:xfrm flipH="1">
            <a:off x="0" y="401391"/>
            <a:ext cx="1159099" cy="0"/>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cxnSp>
        <p:nvCxnSpPr>
          <p:cNvPr id="18" name="Straight Connector 17">
            <a:extLst>
              <a:ext uri="{FF2B5EF4-FFF2-40B4-BE49-F238E27FC236}">
                <a16:creationId xmlns:a16="http://schemas.microsoft.com/office/drawing/2014/main" id="{EA966A25-3588-19CB-9D1A-5BE8E85F2F1A}"/>
              </a:ext>
            </a:extLst>
          </p:cNvPr>
          <p:cNvCxnSpPr>
            <a:cxnSpLocks/>
          </p:cNvCxnSpPr>
          <p:nvPr userDrawn="1"/>
        </p:nvCxnSpPr>
        <p:spPr>
          <a:xfrm flipH="1">
            <a:off x="0" y="779171"/>
            <a:ext cx="1159099" cy="0"/>
          </a:xfrm>
          <a:prstGeom prst="line">
            <a:avLst/>
          </a:prstGeom>
          <a:ln w="19050">
            <a:solidFill>
              <a:schemeClr val="accent3"/>
            </a:solidFill>
          </a:ln>
        </p:spPr>
        <p:style>
          <a:lnRef idx="1">
            <a:schemeClr val="accent3"/>
          </a:lnRef>
          <a:fillRef idx="0">
            <a:schemeClr val="accent3"/>
          </a:fillRef>
          <a:effectRef idx="0">
            <a:schemeClr val="accent3"/>
          </a:effectRef>
          <a:fontRef idx="minor">
            <a:schemeClr val="tx1"/>
          </a:fontRef>
        </p:style>
      </p:cxnSp>
      <p:sp>
        <p:nvSpPr>
          <p:cNvPr id="11" name="Text Placeholder 2">
            <a:extLst>
              <a:ext uri="{FF2B5EF4-FFF2-40B4-BE49-F238E27FC236}">
                <a16:creationId xmlns:a16="http://schemas.microsoft.com/office/drawing/2014/main" id="{BFFB2FDD-4C79-0342-48D5-6E5E18C66D14}"/>
              </a:ext>
            </a:extLst>
          </p:cNvPr>
          <p:cNvSpPr>
            <a:spLocks noGrp="1"/>
          </p:cNvSpPr>
          <p:nvPr>
            <p:ph type="body" idx="1"/>
          </p:nvPr>
        </p:nvSpPr>
        <p:spPr>
          <a:xfrm>
            <a:off x="1403796" y="4662151"/>
            <a:ext cx="9943653" cy="1427499"/>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Graphic 2">
            <a:extLst>
              <a:ext uri="{FF2B5EF4-FFF2-40B4-BE49-F238E27FC236}">
                <a16:creationId xmlns:a16="http://schemas.microsoft.com/office/drawing/2014/main" id="{3F51AF5C-E0D9-C6B8-C077-ADBC8FCA33C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031" y="428933"/>
            <a:ext cx="1485769" cy="405718"/>
          </a:xfrm>
          <a:prstGeom prst="rect">
            <a:avLst/>
          </a:prstGeom>
        </p:spPr>
      </p:pic>
    </p:spTree>
    <p:extLst>
      <p:ext uri="{BB962C8B-B14F-4D97-AF65-F5344CB8AC3E}">
        <p14:creationId xmlns:p14="http://schemas.microsoft.com/office/powerpoint/2010/main" val="18852140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3AE4E-C33A-D653-F0A0-45D47DA34017}"/>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12A96CD-1A0A-C7D4-9ECE-DF4B6C4D7F25}"/>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Graphic 3">
            <a:extLst>
              <a:ext uri="{FF2B5EF4-FFF2-40B4-BE49-F238E27FC236}">
                <a16:creationId xmlns:a16="http://schemas.microsoft.com/office/drawing/2014/main" id="{99534E2B-F12A-F64F-60BF-8D201220906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031" y="428933"/>
            <a:ext cx="1485769" cy="405718"/>
          </a:xfrm>
          <a:prstGeom prst="rect">
            <a:avLst/>
          </a:prstGeom>
        </p:spPr>
      </p:pic>
    </p:spTree>
    <p:extLst>
      <p:ext uri="{BB962C8B-B14F-4D97-AF65-F5344CB8AC3E}">
        <p14:creationId xmlns:p14="http://schemas.microsoft.com/office/powerpoint/2010/main" val="2238607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2/18/2026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3AE4E-C33A-D653-F0A0-45D47DA3401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12A96CD-1A0A-C7D4-9ECE-DF4B6C4D7F25}"/>
              </a:ext>
            </a:extLst>
          </p:cNvPr>
          <p:cNvSpPr>
            <a:spLocks noGrp="1"/>
          </p:cNvSpPr>
          <p:nvPr>
            <p:ph idx="1"/>
          </p:nvPr>
        </p:nvSpPr>
        <p:spPr>
          <a:xfrm>
            <a:off x="838200" y="1917289"/>
            <a:ext cx="10515600" cy="425967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4ADA4A-83DC-5818-B7D0-5DB4010FCCF9}"/>
              </a:ext>
            </a:extLst>
          </p:cNvPr>
          <p:cNvSpPr>
            <a:spLocks noGrp="1"/>
          </p:cNvSpPr>
          <p:nvPr>
            <p:ph type="dt" sz="half" idx="10"/>
          </p:nvPr>
        </p:nvSpPr>
        <p:spPr/>
        <p:txBody>
          <a:bodyPr/>
          <a:lstStyle/>
          <a:p>
            <a:fld id="{D4D4FF16-73CF-464A-A798-EF0A4E0F90FC}" type="datetime1">
              <a:rPr lang="en-US" smtClean="0"/>
              <a:t>2/18/2026</a:t>
            </a:fld>
            <a:endParaRPr lang="en-US"/>
          </a:p>
        </p:txBody>
      </p:sp>
      <p:sp>
        <p:nvSpPr>
          <p:cNvPr id="5" name="Footer Placeholder 4">
            <a:extLst>
              <a:ext uri="{FF2B5EF4-FFF2-40B4-BE49-F238E27FC236}">
                <a16:creationId xmlns:a16="http://schemas.microsoft.com/office/drawing/2014/main" id="{4D8F70D9-5CCB-8EE2-CD3C-E2258B10BBD0}"/>
              </a:ext>
            </a:extLst>
          </p:cNvPr>
          <p:cNvSpPr>
            <a:spLocks noGrp="1"/>
          </p:cNvSpPr>
          <p:nvPr>
            <p:ph type="ftr" sz="quarter" idx="11"/>
          </p:nvPr>
        </p:nvSpPr>
        <p:spPr/>
        <p:txBody>
          <a:bodyPr/>
          <a:lstStyle/>
          <a:p>
            <a:r>
              <a:rPr lang="en-US"/>
              <a:t>PCI CONFIDENTIAL</a:t>
            </a:r>
          </a:p>
        </p:txBody>
      </p:sp>
      <p:sp>
        <p:nvSpPr>
          <p:cNvPr id="6" name="Slide Number Placeholder 5">
            <a:extLst>
              <a:ext uri="{FF2B5EF4-FFF2-40B4-BE49-F238E27FC236}">
                <a16:creationId xmlns:a16="http://schemas.microsoft.com/office/drawing/2014/main" id="{FC8E1611-1939-93D5-7209-5174F9A28B1F}"/>
              </a:ext>
            </a:extLst>
          </p:cNvPr>
          <p:cNvSpPr>
            <a:spLocks noGrp="1"/>
          </p:cNvSpPr>
          <p:nvPr>
            <p:ph type="sldNum" sz="quarter" idx="12"/>
          </p:nvPr>
        </p:nvSpPr>
        <p:spPr/>
        <p:txBody>
          <a:bodyPr/>
          <a:lstStyle/>
          <a:p>
            <a:fld id="{EB4231BD-D93C-43DF-ACF0-D0208BEC000A}" type="slidenum">
              <a:rPr lang="en-US" smtClean="0"/>
              <a:pPr/>
              <a:t>‹#›</a:t>
            </a:fld>
            <a:endParaRPr lang="en-US"/>
          </a:p>
        </p:txBody>
      </p:sp>
    </p:spTree>
    <p:extLst>
      <p:ext uri="{BB962C8B-B14F-4D97-AF65-F5344CB8AC3E}">
        <p14:creationId xmlns:p14="http://schemas.microsoft.com/office/powerpoint/2010/main" val="2518323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04B50-EE06-3766-AEB0-1D4D8F5EBDCD}"/>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7083BFD4-168A-C354-A34B-43789DB13B27}"/>
              </a:ext>
            </a:extLst>
          </p:cNvPr>
          <p:cNvSpPr>
            <a:spLocks noGrp="1"/>
          </p:cNvSpPr>
          <p:nvPr>
            <p:ph type="tbl" sz="quarter" idx="12"/>
          </p:nvPr>
        </p:nvSpPr>
        <p:spPr>
          <a:xfrm>
            <a:off x="838200" y="1897626"/>
            <a:ext cx="10094140" cy="3993896"/>
          </a:xfrm>
        </p:spPr>
        <p:txBody>
          <a:bodyPr/>
          <a:lstStyle/>
          <a:p>
            <a:endParaRPr lang="en-US"/>
          </a:p>
        </p:txBody>
      </p:sp>
      <p:sp>
        <p:nvSpPr>
          <p:cNvPr id="3" name="Date Placeholder 2">
            <a:extLst>
              <a:ext uri="{FF2B5EF4-FFF2-40B4-BE49-F238E27FC236}">
                <a16:creationId xmlns:a16="http://schemas.microsoft.com/office/drawing/2014/main" id="{17F8B78B-9E80-7A01-12FD-74869EEE9873}"/>
              </a:ext>
            </a:extLst>
          </p:cNvPr>
          <p:cNvSpPr>
            <a:spLocks noGrp="1"/>
          </p:cNvSpPr>
          <p:nvPr>
            <p:ph type="dt" sz="half" idx="13"/>
          </p:nvPr>
        </p:nvSpPr>
        <p:spPr/>
        <p:txBody>
          <a:bodyPr/>
          <a:lstStyle/>
          <a:p>
            <a:fld id="{7D2F356E-B1BE-5448-8FFB-974085CA3529}" type="datetime1">
              <a:rPr lang="en-US" smtClean="0"/>
              <a:t>2/18/2026</a:t>
            </a:fld>
            <a:endParaRPr lang="en-US"/>
          </a:p>
        </p:txBody>
      </p:sp>
      <p:sp>
        <p:nvSpPr>
          <p:cNvPr id="4" name="Footer Placeholder 3">
            <a:extLst>
              <a:ext uri="{FF2B5EF4-FFF2-40B4-BE49-F238E27FC236}">
                <a16:creationId xmlns:a16="http://schemas.microsoft.com/office/drawing/2014/main" id="{683BE79E-03B4-CCFD-09F1-65B1923F8809}"/>
              </a:ext>
            </a:extLst>
          </p:cNvPr>
          <p:cNvSpPr>
            <a:spLocks noGrp="1"/>
          </p:cNvSpPr>
          <p:nvPr>
            <p:ph type="ftr" sz="quarter" idx="14"/>
          </p:nvPr>
        </p:nvSpPr>
        <p:spPr/>
        <p:txBody>
          <a:bodyPr/>
          <a:lstStyle/>
          <a:p>
            <a:r>
              <a:rPr lang="en-US"/>
              <a:t>PCI CONFIDENTIAL</a:t>
            </a:r>
          </a:p>
        </p:txBody>
      </p:sp>
      <p:sp>
        <p:nvSpPr>
          <p:cNvPr id="8" name="Slide Number Placeholder 7">
            <a:extLst>
              <a:ext uri="{FF2B5EF4-FFF2-40B4-BE49-F238E27FC236}">
                <a16:creationId xmlns:a16="http://schemas.microsoft.com/office/drawing/2014/main" id="{047A31B0-18E5-D2A8-5558-3DBB5D32F0FE}"/>
              </a:ext>
            </a:extLst>
          </p:cNvPr>
          <p:cNvSpPr>
            <a:spLocks noGrp="1"/>
          </p:cNvSpPr>
          <p:nvPr>
            <p:ph type="sldNum" sz="quarter" idx="15"/>
          </p:nvPr>
        </p:nvSpPr>
        <p:spPr/>
        <p:txBody>
          <a:bodyPr/>
          <a:lstStyle/>
          <a:p>
            <a:fld id="{EB4231BD-D93C-43DF-ACF0-D0208BEC000A}" type="slidenum">
              <a:rPr lang="en-US" smtClean="0"/>
              <a:pPr/>
              <a:t>‹#›</a:t>
            </a:fld>
            <a:endParaRPr lang="en-US"/>
          </a:p>
        </p:txBody>
      </p:sp>
    </p:spTree>
    <p:extLst>
      <p:ext uri="{BB962C8B-B14F-4D97-AF65-F5344CB8AC3E}">
        <p14:creationId xmlns:p14="http://schemas.microsoft.com/office/powerpoint/2010/main" val="34887538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1FE16-BE95-5FD8-2C23-E7D064B05B57}"/>
              </a:ext>
            </a:extLst>
          </p:cNvPr>
          <p:cNvSpPr>
            <a:spLocks noGrp="1"/>
          </p:cNvSpPr>
          <p:nvPr>
            <p:ph type="title"/>
          </p:nvPr>
        </p:nvSpPr>
        <p:spPr/>
        <p:txBody>
          <a:bodyPr/>
          <a:lstStyle/>
          <a:p>
            <a:r>
              <a:rPr lang="en-US"/>
              <a:t>Click to edit Master title style</a:t>
            </a:r>
          </a:p>
        </p:txBody>
      </p:sp>
      <p:sp>
        <p:nvSpPr>
          <p:cNvPr id="5" name="Content Placeholder 2">
            <a:extLst>
              <a:ext uri="{FF2B5EF4-FFF2-40B4-BE49-F238E27FC236}">
                <a16:creationId xmlns:a16="http://schemas.microsoft.com/office/drawing/2014/main" id="{30DBF3C0-8F75-D4DF-36E0-63A88271041A}"/>
              </a:ext>
            </a:extLst>
          </p:cNvPr>
          <p:cNvSpPr>
            <a:spLocks noGrp="1"/>
          </p:cNvSpPr>
          <p:nvPr>
            <p:ph sz="half" idx="1"/>
          </p:nvPr>
        </p:nvSpPr>
        <p:spPr>
          <a:xfrm>
            <a:off x="838200" y="1868129"/>
            <a:ext cx="5145618" cy="40903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3">
            <a:extLst>
              <a:ext uri="{FF2B5EF4-FFF2-40B4-BE49-F238E27FC236}">
                <a16:creationId xmlns:a16="http://schemas.microsoft.com/office/drawing/2014/main" id="{5876E9A7-E0F5-5D82-C054-E9481BC60574}"/>
              </a:ext>
            </a:extLst>
          </p:cNvPr>
          <p:cNvSpPr>
            <a:spLocks noGrp="1"/>
          </p:cNvSpPr>
          <p:nvPr>
            <p:ph sz="half" idx="2"/>
          </p:nvPr>
        </p:nvSpPr>
        <p:spPr>
          <a:xfrm>
            <a:off x="6172200" y="1868129"/>
            <a:ext cx="5145618" cy="40903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E895519-DEA1-B0AF-FAE6-2A7EBA0AFA5A}"/>
              </a:ext>
            </a:extLst>
          </p:cNvPr>
          <p:cNvSpPr>
            <a:spLocks noGrp="1"/>
          </p:cNvSpPr>
          <p:nvPr>
            <p:ph type="dt" sz="half" idx="10"/>
          </p:nvPr>
        </p:nvSpPr>
        <p:spPr/>
        <p:txBody>
          <a:bodyPr/>
          <a:lstStyle/>
          <a:p>
            <a:fld id="{F1286472-54AC-694C-8F18-42F9B784C0A3}" type="datetime1">
              <a:rPr lang="en-US" smtClean="0"/>
              <a:t>2/18/2026</a:t>
            </a:fld>
            <a:endParaRPr lang="en-US"/>
          </a:p>
        </p:txBody>
      </p:sp>
      <p:sp>
        <p:nvSpPr>
          <p:cNvPr id="4" name="Footer Placeholder 3">
            <a:extLst>
              <a:ext uri="{FF2B5EF4-FFF2-40B4-BE49-F238E27FC236}">
                <a16:creationId xmlns:a16="http://schemas.microsoft.com/office/drawing/2014/main" id="{1F4AD8E8-7531-1554-D215-1373A2D6F50B}"/>
              </a:ext>
            </a:extLst>
          </p:cNvPr>
          <p:cNvSpPr>
            <a:spLocks noGrp="1"/>
          </p:cNvSpPr>
          <p:nvPr>
            <p:ph type="ftr" sz="quarter" idx="11"/>
          </p:nvPr>
        </p:nvSpPr>
        <p:spPr/>
        <p:txBody>
          <a:bodyPr/>
          <a:lstStyle/>
          <a:p>
            <a:r>
              <a:rPr lang="en-US"/>
              <a:t>PCI CONFIDENTIAL</a:t>
            </a:r>
          </a:p>
        </p:txBody>
      </p:sp>
      <p:sp>
        <p:nvSpPr>
          <p:cNvPr id="9" name="Slide Number Placeholder 8">
            <a:extLst>
              <a:ext uri="{FF2B5EF4-FFF2-40B4-BE49-F238E27FC236}">
                <a16:creationId xmlns:a16="http://schemas.microsoft.com/office/drawing/2014/main" id="{B5596DF3-DD02-3CD9-A797-617518F83242}"/>
              </a:ext>
            </a:extLst>
          </p:cNvPr>
          <p:cNvSpPr>
            <a:spLocks noGrp="1"/>
          </p:cNvSpPr>
          <p:nvPr>
            <p:ph type="sldNum" sz="quarter" idx="12"/>
          </p:nvPr>
        </p:nvSpPr>
        <p:spPr/>
        <p:txBody>
          <a:bodyPr/>
          <a:lstStyle/>
          <a:p>
            <a:fld id="{EB4231BD-D93C-43DF-ACF0-D0208BEC000A}" type="slidenum">
              <a:rPr lang="en-US" smtClean="0"/>
              <a:pPr/>
              <a:t>‹#›</a:t>
            </a:fld>
            <a:endParaRPr lang="en-US"/>
          </a:p>
        </p:txBody>
      </p:sp>
    </p:spTree>
    <p:extLst>
      <p:ext uri="{BB962C8B-B14F-4D97-AF65-F5344CB8AC3E}">
        <p14:creationId xmlns:p14="http://schemas.microsoft.com/office/powerpoint/2010/main" val="3545120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7C7EA-C3FF-A806-AA62-37AE1150962A}"/>
              </a:ext>
            </a:extLst>
          </p:cNvPr>
          <p:cNvSpPr>
            <a:spLocks noGrp="1"/>
          </p:cNvSpPr>
          <p:nvPr>
            <p:ph type="title"/>
          </p:nvPr>
        </p:nvSpPr>
        <p:spPr/>
        <p:txBody>
          <a:bodyPr/>
          <a:lstStyle>
            <a:lvl1pPr>
              <a:defRPr>
                <a:solidFill>
                  <a:schemeClr val="bg2"/>
                </a:solidFill>
              </a:defRPr>
            </a:lvl1pPr>
          </a:lstStyle>
          <a:p>
            <a:r>
              <a:rPr lang="en-US"/>
              <a:t>Click to edit Master title style</a:t>
            </a:r>
          </a:p>
        </p:txBody>
      </p:sp>
      <p:sp>
        <p:nvSpPr>
          <p:cNvPr id="6" name="Rectangle: Rounded Corners 5">
            <a:extLst>
              <a:ext uri="{FF2B5EF4-FFF2-40B4-BE49-F238E27FC236}">
                <a16:creationId xmlns:a16="http://schemas.microsoft.com/office/drawing/2014/main" id="{F298958C-4EE4-1B81-7273-E6A1D3BBD09F}"/>
              </a:ext>
            </a:extLst>
          </p:cNvPr>
          <p:cNvSpPr/>
          <p:nvPr userDrawn="1"/>
        </p:nvSpPr>
        <p:spPr>
          <a:xfrm>
            <a:off x="836613" y="2073499"/>
            <a:ext cx="3097884" cy="4116164"/>
          </a:xfrm>
          <a:prstGeom prst="roundRect">
            <a:avLst>
              <a:gd name="adj" fmla="val 417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87BB0354-476C-1BCD-9915-4E5982F2616F}"/>
              </a:ext>
            </a:extLst>
          </p:cNvPr>
          <p:cNvSpPr/>
          <p:nvPr userDrawn="1"/>
        </p:nvSpPr>
        <p:spPr>
          <a:xfrm>
            <a:off x="8255916" y="2073499"/>
            <a:ext cx="3097884" cy="4116164"/>
          </a:xfrm>
          <a:prstGeom prst="roundRect">
            <a:avLst>
              <a:gd name="adj" fmla="val 417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853D8B78-BBAD-B1F2-5DA2-880C92E5A97F}"/>
              </a:ext>
            </a:extLst>
          </p:cNvPr>
          <p:cNvSpPr/>
          <p:nvPr userDrawn="1"/>
        </p:nvSpPr>
        <p:spPr>
          <a:xfrm>
            <a:off x="4547058" y="2073499"/>
            <a:ext cx="3097884" cy="4116164"/>
          </a:xfrm>
          <a:prstGeom prst="roundRect">
            <a:avLst>
              <a:gd name="adj" fmla="val 417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5C27E79E-427A-6F39-BCC1-5847305DFAAA}"/>
              </a:ext>
            </a:extLst>
          </p:cNvPr>
          <p:cNvSpPr>
            <a:spLocks noGrp="1"/>
          </p:cNvSpPr>
          <p:nvPr>
            <p:ph type="body" idx="1" hasCustomPrompt="1"/>
          </p:nvPr>
        </p:nvSpPr>
        <p:spPr>
          <a:xfrm>
            <a:off x="968621" y="2298058"/>
            <a:ext cx="2833867" cy="669702"/>
          </a:xfrm>
        </p:spPr>
        <p:txBody>
          <a:bodyPr anchor="b"/>
          <a:lstStyle>
            <a:lvl1pPr marL="0" indent="0">
              <a:buNone/>
              <a:defRPr sz="1800" b="1">
                <a:solidFill>
                  <a:schemeClr val="bg2"/>
                </a:solidFill>
                <a:latin typeface="NimbusSanL"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3">
            <a:extLst>
              <a:ext uri="{FF2B5EF4-FFF2-40B4-BE49-F238E27FC236}">
                <a16:creationId xmlns:a16="http://schemas.microsoft.com/office/drawing/2014/main" id="{1034BD11-26BF-1152-47E6-507268183685}"/>
              </a:ext>
            </a:extLst>
          </p:cNvPr>
          <p:cNvSpPr>
            <a:spLocks noGrp="1"/>
          </p:cNvSpPr>
          <p:nvPr>
            <p:ph sz="half" idx="2"/>
          </p:nvPr>
        </p:nvSpPr>
        <p:spPr>
          <a:xfrm>
            <a:off x="968621" y="3085032"/>
            <a:ext cx="2833867" cy="2974477"/>
          </a:xfrm>
        </p:spPr>
        <p:txBody>
          <a:bodyPr>
            <a:normAutofit/>
          </a:bodyPr>
          <a:lstStyle>
            <a:lvl1pPr>
              <a:defRPr sz="2000">
                <a:solidFill>
                  <a:schemeClr val="bg2"/>
                </a:solidFill>
                <a:latin typeface="NimbusSanL" pitchFamily="2" charset="0"/>
              </a:defRPr>
            </a:lvl1pPr>
            <a:lvl2pPr>
              <a:defRPr sz="1800">
                <a:solidFill>
                  <a:schemeClr val="bg2"/>
                </a:solidFill>
                <a:latin typeface="NimbusSanL" pitchFamily="2" charset="0"/>
              </a:defRPr>
            </a:lvl2pPr>
            <a:lvl3pPr>
              <a:defRPr sz="1600">
                <a:solidFill>
                  <a:schemeClr val="bg2"/>
                </a:solidFill>
                <a:latin typeface="NimbusSanL" pitchFamily="2" charset="0"/>
              </a:defRPr>
            </a:lvl3pPr>
            <a:lvl4pPr>
              <a:defRPr sz="1400">
                <a:solidFill>
                  <a:schemeClr val="bg2"/>
                </a:solidFill>
                <a:latin typeface="NimbusSanL" pitchFamily="2" charset="0"/>
              </a:defRPr>
            </a:lvl4pPr>
            <a:lvl5pPr>
              <a:defRPr sz="1400">
                <a:solidFill>
                  <a:schemeClr val="bg2"/>
                </a:solidFill>
                <a:latin typeface="NimbusSanL"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D5A8EC7E-C76E-51B1-9FB2-56E13CA10AA6}"/>
              </a:ext>
            </a:extLst>
          </p:cNvPr>
          <p:cNvSpPr>
            <a:spLocks noGrp="1"/>
          </p:cNvSpPr>
          <p:nvPr>
            <p:ph type="body" idx="13" hasCustomPrompt="1"/>
          </p:nvPr>
        </p:nvSpPr>
        <p:spPr>
          <a:xfrm>
            <a:off x="4679066" y="2298058"/>
            <a:ext cx="2833867" cy="669702"/>
          </a:xfrm>
        </p:spPr>
        <p:txBody>
          <a:bodyPr anchor="b"/>
          <a:lstStyle>
            <a:lvl1pPr marL="0" indent="0">
              <a:buNone/>
              <a:defRPr sz="1800" b="1">
                <a:solidFill>
                  <a:schemeClr val="bg2"/>
                </a:solidFill>
                <a:latin typeface="NimbusSanL"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3">
            <a:extLst>
              <a:ext uri="{FF2B5EF4-FFF2-40B4-BE49-F238E27FC236}">
                <a16:creationId xmlns:a16="http://schemas.microsoft.com/office/drawing/2014/main" id="{FF9EEB12-C437-669A-96F6-EDA6F097E1CC}"/>
              </a:ext>
            </a:extLst>
          </p:cNvPr>
          <p:cNvSpPr>
            <a:spLocks noGrp="1"/>
          </p:cNvSpPr>
          <p:nvPr>
            <p:ph sz="half" idx="14"/>
          </p:nvPr>
        </p:nvSpPr>
        <p:spPr>
          <a:xfrm>
            <a:off x="4679066" y="3085032"/>
            <a:ext cx="2833867" cy="2974477"/>
          </a:xfrm>
        </p:spPr>
        <p:txBody>
          <a:bodyPr>
            <a:normAutofit/>
          </a:bodyPr>
          <a:lstStyle>
            <a:lvl1pPr>
              <a:defRPr sz="2000">
                <a:solidFill>
                  <a:schemeClr val="bg2"/>
                </a:solidFill>
                <a:latin typeface="NimbusSanL" pitchFamily="2" charset="0"/>
              </a:defRPr>
            </a:lvl1pPr>
            <a:lvl2pPr>
              <a:defRPr sz="1800">
                <a:solidFill>
                  <a:schemeClr val="bg2"/>
                </a:solidFill>
                <a:latin typeface="NimbusSanL" pitchFamily="2" charset="0"/>
              </a:defRPr>
            </a:lvl2pPr>
            <a:lvl3pPr>
              <a:defRPr sz="1600">
                <a:solidFill>
                  <a:schemeClr val="bg2"/>
                </a:solidFill>
                <a:latin typeface="NimbusSanL" pitchFamily="2" charset="0"/>
              </a:defRPr>
            </a:lvl3pPr>
            <a:lvl4pPr>
              <a:defRPr sz="1400">
                <a:solidFill>
                  <a:schemeClr val="bg2"/>
                </a:solidFill>
                <a:latin typeface="NimbusSanL" pitchFamily="2" charset="0"/>
              </a:defRPr>
            </a:lvl4pPr>
            <a:lvl5pPr>
              <a:defRPr sz="1400">
                <a:solidFill>
                  <a:schemeClr val="bg2"/>
                </a:solidFill>
                <a:latin typeface="NimbusSanL"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
            <a:extLst>
              <a:ext uri="{FF2B5EF4-FFF2-40B4-BE49-F238E27FC236}">
                <a16:creationId xmlns:a16="http://schemas.microsoft.com/office/drawing/2014/main" id="{73D10543-5773-548D-99CC-595E427EB8B4}"/>
              </a:ext>
            </a:extLst>
          </p:cNvPr>
          <p:cNvSpPr>
            <a:spLocks noGrp="1"/>
          </p:cNvSpPr>
          <p:nvPr>
            <p:ph type="body" idx="15" hasCustomPrompt="1"/>
          </p:nvPr>
        </p:nvSpPr>
        <p:spPr>
          <a:xfrm>
            <a:off x="8389512" y="2298058"/>
            <a:ext cx="2833867" cy="669702"/>
          </a:xfrm>
        </p:spPr>
        <p:txBody>
          <a:bodyPr anchor="b"/>
          <a:lstStyle>
            <a:lvl1pPr marL="0" indent="0">
              <a:buNone/>
              <a:defRPr sz="1800" b="1">
                <a:solidFill>
                  <a:schemeClr val="bg2"/>
                </a:solidFill>
                <a:latin typeface="NimbusSanL"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5" name="Content Placeholder 3">
            <a:extLst>
              <a:ext uri="{FF2B5EF4-FFF2-40B4-BE49-F238E27FC236}">
                <a16:creationId xmlns:a16="http://schemas.microsoft.com/office/drawing/2014/main" id="{62ACF6F4-B582-93B9-2B63-F759ADE48D0A}"/>
              </a:ext>
            </a:extLst>
          </p:cNvPr>
          <p:cNvSpPr>
            <a:spLocks noGrp="1"/>
          </p:cNvSpPr>
          <p:nvPr>
            <p:ph sz="half" idx="16"/>
          </p:nvPr>
        </p:nvSpPr>
        <p:spPr>
          <a:xfrm>
            <a:off x="8389512" y="3085032"/>
            <a:ext cx="2833867" cy="2974477"/>
          </a:xfrm>
        </p:spPr>
        <p:txBody>
          <a:bodyPr>
            <a:normAutofit/>
          </a:bodyPr>
          <a:lstStyle>
            <a:lvl1pPr>
              <a:defRPr sz="2000">
                <a:solidFill>
                  <a:schemeClr val="bg2"/>
                </a:solidFill>
                <a:latin typeface="NimbusSanL" pitchFamily="2" charset="0"/>
              </a:defRPr>
            </a:lvl1pPr>
            <a:lvl2pPr>
              <a:defRPr sz="1800">
                <a:solidFill>
                  <a:schemeClr val="bg2"/>
                </a:solidFill>
                <a:latin typeface="NimbusSanL" pitchFamily="2" charset="0"/>
              </a:defRPr>
            </a:lvl2pPr>
            <a:lvl3pPr>
              <a:defRPr sz="1600">
                <a:solidFill>
                  <a:schemeClr val="bg2"/>
                </a:solidFill>
                <a:latin typeface="NimbusSanL" pitchFamily="2" charset="0"/>
              </a:defRPr>
            </a:lvl3pPr>
            <a:lvl4pPr>
              <a:defRPr sz="1400">
                <a:solidFill>
                  <a:schemeClr val="bg2"/>
                </a:solidFill>
                <a:latin typeface="NimbusSanL" pitchFamily="2" charset="0"/>
              </a:defRPr>
            </a:lvl4pPr>
            <a:lvl5pPr>
              <a:defRPr sz="1400">
                <a:solidFill>
                  <a:schemeClr val="bg2"/>
                </a:solidFill>
                <a:latin typeface="NimbusSanL"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8ACAE8-AFA0-C2D3-13CA-499E21F8A173}"/>
              </a:ext>
            </a:extLst>
          </p:cNvPr>
          <p:cNvSpPr>
            <a:spLocks noGrp="1"/>
          </p:cNvSpPr>
          <p:nvPr>
            <p:ph type="dt" sz="half" idx="17"/>
          </p:nvPr>
        </p:nvSpPr>
        <p:spPr/>
        <p:txBody>
          <a:bodyPr/>
          <a:lstStyle/>
          <a:p>
            <a:fld id="{3FF6EE81-FD2F-2748-9F36-7717A97FAC22}" type="datetime1">
              <a:rPr lang="en-US" smtClean="0"/>
              <a:t>2/18/2026</a:t>
            </a:fld>
            <a:endParaRPr lang="en-US"/>
          </a:p>
        </p:txBody>
      </p:sp>
      <p:sp>
        <p:nvSpPr>
          <p:cNvPr id="5" name="Footer Placeholder 4">
            <a:extLst>
              <a:ext uri="{FF2B5EF4-FFF2-40B4-BE49-F238E27FC236}">
                <a16:creationId xmlns:a16="http://schemas.microsoft.com/office/drawing/2014/main" id="{6CE07FBC-0D49-3B13-E049-097172FDB5AB}"/>
              </a:ext>
            </a:extLst>
          </p:cNvPr>
          <p:cNvSpPr>
            <a:spLocks noGrp="1"/>
          </p:cNvSpPr>
          <p:nvPr>
            <p:ph type="ftr" sz="quarter" idx="18"/>
          </p:nvPr>
        </p:nvSpPr>
        <p:spPr/>
        <p:txBody>
          <a:bodyPr/>
          <a:lstStyle/>
          <a:p>
            <a:r>
              <a:rPr lang="en-US"/>
              <a:t>PCI CONFIDENTIAL</a:t>
            </a:r>
          </a:p>
        </p:txBody>
      </p:sp>
      <p:sp>
        <p:nvSpPr>
          <p:cNvPr id="16" name="Slide Number Placeholder 15">
            <a:extLst>
              <a:ext uri="{FF2B5EF4-FFF2-40B4-BE49-F238E27FC236}">
                <a16:creationId xmlns:a16="http://schemas.microsoft.com/office/drawing/2014/main" id="{9CDF68E6-21FC-3527-DBA5-02483B587C1A}"/>
              </a:ext>
            </a:extLst>
          </p:cNvPr>
          <p:cNvSpPr>
            <a:spLocks noGrp="1"/>
          </p:cNvSpPr>
          <p:nvPr>
            <p:ph type="sldNum" sz="quarter" idx="19"/>
          </p:nvPr>
        </p:nvSpPr>
        <p:spPr/>
        <p:txBody>
          <a:bodyPr/>
          <a:lstStyle/>
          <a:p>
            <a:fld id="{EB4231BD-D93C-43DF-ACF0-D0208BEC000A}" type="slidenum">
              <a:rPr lang="en-US" smtClean="0"/>
              <a:pPr/>
              <a:t>‹#›</a:t>
            </a:fld>
            <a:endParaRPr lang="en-US"/>
          </a:p>
        </p:txBody>
      </p:sp>
    </p:spTree>
    <p:extLst>
      <p:ext uri="{BB962C8B-B14F-4D97-AF65-F5344CB8AC3E}">
        <p14:creationId xmlns:p14="http://schemas.microsoft.com/office/powerpoint/2010/main" val="3221825276"/>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Comparison">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0DEAC8A-535C-4E4D-A007-331D8CEC1C54}"/>
              </a:ext>
            </a:extLst>
          </p:cNvPr>
          <p:cNvSpPr>
            <a:spLocks noGrp="1"/>
          </p:cNvSpPr>
          <p:nvPr>
            <p:ph type="body" idx="1"/>
          </p:nvPr>
        </p:nvSpPr>
        <p:spPr>
          <a:xfrm>
            <a:off x="953036" y="2265317"/>
            <a:ext cx="4443211" cy="463774"/>
          </a:xfrm>
        </p:spPr>
        <p:txBody>
          <a:bodyPr anchor="b"/>
          <a:lstStyle>
            <a:lvl1pPr marL="0" indent="0">
              <a:buNone/>
              <a:defRPr sz="2000" b="1">
                <a:solidFill>
                  <a:schemeClr val="bg2"/>
                </a:solidFill>
                <a:latin typeface="NimbusSanL"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492009-25AC-4A12-E0C6-CB1559A1CDFC}"/>
              </a:ext>
            </a:extLst>
          </p:cNvPr>
          <p:cNvSpPr>
            <a:spLocks noGrp="1"/>
          </p:cNvSpPr>
          <p:nvPr>
            <p:ph sz="half" idx="2"/>
          </p:nvPr>
        </p:nvSpPr>
        <p:spPr>
          <a:xfrm>
            <a:off x="953037" y="2904186"/>
            <a:ext cx="4443211" cy="3136006"/>
          </a:xfrm>
        </p:spPr>
        <p:txBody>
          <a:bodyPr>
            <a:normAutofit/>
          </a:bodyPr>
          <a:lstStyle>
            <a:lvl1pPr>
              <a:defRPr sz="1800">
                <a:solidFill>
                  <a:schemeClr val="bg2"/>
                </a:solidFill>
                <a:latin typeface="NimbusSanL" pitchFamily="2" charset="0"/>
              </a:defRPr>
            </a:lvl1pPr>
            <a:lvl2pPr>
              <a:defRPr sz="1600">
                <a:solidFill>
                  <a:schemeClr val="bg2"/>
                </a:solidFill>
                <a:latin typeface="NimbusSanL" pitchFamily="2" charset="0"/>
              </a:defRPr>
            </a:lvl2pPr>
            <a:lvl3pPr>
              <a:defRPr sz="1400">
                <a:solidFill>
                  <a:schemeClr val="bg2"/>
                </a:solidFill>
                <a:latin typeface="NimbusSanL" pitchFamily="2" charset="0"/>
              </a:defRPr>
            </a:lvl3pPr>
            <a:lvl4pPr>
              <a:defRPr sz="1200">
                <a:solidFill>
                  <a:schemeClr val="bg2"/>
                </a:solidFill>
                <a:latin typeface="NimbusSanL" pitchFamily="2" charset="0"/>
              </a:defRPr>
            </a:lvl4pPr>
            <a:lvl5pPr>
              <a:defRPr sz="1200">
                <a:solidFill>
                  <a:schemeClr val="bg2"/>
                </a:solidFill>
                <a:latin typeface="NimbusSanL"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hart Placeholder 11">
            <a:extLst>
              <a:ext uri="{FF2B5EF4-FFF2-40B4-BE49-F238E27FC236}">
                <a16:creationId xmlns:a16="http://schemas.microsoft.com/office/drawing/2014/main" id="{742FC5B4-6B63-7DA0-A2AB-0DA79CA494B5}"/>
              </a:ext>
            </a:extLst>
          </p:cNvPr>
          <p:cNvSpPr>
            <a:spLocks noGrp="1"/>
          </p:cNvSpPr>
          <p:nvPr>
            <p:ph type="chart" sz="quarter" idx="13"/>
          </p:nvPr>
        </p:nvSpPr>
        <p:spPr>
          <a:xfrm>
            <a:off x="5776913" y="1963738"/>
            <a:ext cx="5575300" cy="4225925"/>
          </a:xfrm>
        </p:spPr>
        <p:txBody>
          <a:bodyPr>
            <a:normAutofit/>
          </a:bodyPr>
          <a:lstStyle>
            <a:lvl1pPr>
              <a:defRPr sz="2000">
                <a:solidFill>
                  <a:schemeClr val="bg2"/>
                </a:solidFill>
                <a:latin typeface="NimbusSanL" pitchFamily="2" charset="0"/>
              </a:defRPr>
            </a:lvl1pPr>
          </a:lstStyle>
          <a:p>
            <a:endParaRPr lang="en-US"/>
          </a:p>
        </p:txBody>
      </p:sp>
      <p:sp>
        <p:nvSpPr>
          <p:cNvPr id="6" name="Rectangle: Rounded Corners 5">
            <a:extLst>
              <a:ext uri="{FF2B5EF4-FFF2-40B4-BE49-F238E27FC236}">
                <a16:creationId xmlns:a16="http://schemas.microsoft.com/office/drawing/2014/main" id="{4F2D9B53-57A3-868F-88CC-BF4CCCB9454E}"/>
              </a:ext>
            </a:extLst>
          </p:cNvPr>
          <p:cNvSpPr/>
          <p:nvPr userDrawn="1"/>
        </p:nvSpPr>
        <p:spPr>
          <a:xfrm>
            <a:off x="836612" y="1963738"/>
            <a:ext cx="4682073" cy="4225925"/>
          </a:xfrm>
          <a:prstGeom prst="roundRect">
            <a:avLst>
              <a:gd name="adj" fmla="val 417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a:extLst>
              <a:ext uri="{FF2B5EF4-FFF2-40B4-BE49-F238E27FC236}">
                <a16:creationId xmlns:a16="http://schemas.microsoft.com/office/drawing/2014/main" id="{660D9797-43DA-F6EE-14BF-0257CE55FE73}"/>
              </a:ext>
            </a:extLst>
          </p:cNvPr>
          <p:cNvSpPr>
            <a:spLocks noGrp="1"/>
          </p:cNvSpPr>
          <p:nvPr>
            <p:ph type="dt" sz="half" idx="14"/>
          </p:nvPr>
        </p:nvSpPr>
        <p:spPr/>
        <p:txBody>
          <a:bodyPr/>
          <a:lstStyle/>
          <a:p>
            <a:fld id="{2408EBDD-2F74-CD40-AC9E-893791B41E21}" type="datetime1">
              <a:rPr lang="en-US" smtClean="0"/>
              <a:t>2/18/2026</a:t>
            </a:fld>
            <a:endParaRPr lang="en-US"/>
          </a:p>
        </p:txBody>
      </p:sp>
      <p:sp>
        <p:nvSpPr>
          <p:cNvPr id="8" name="Footer Placeholder 7">
            <a:extLst>
              <a:ext uri="{FF2B5EF4-FFF2-40B4-BE49-F238E27FC236}">
                <a16:creationId xmlns:a16="http://schemas.microsoft.com/office/drawing/2014/main" id="{89AA9DAB-378D-0DB6-7D62-0F6EFD5D2C16}"/>
              </a:ext>
            </a:extLst>
          </p:cNvPr>
          <p:cNvSpPr>
            <a:spLocks noGrp="1"/>
          </p:cNvSpPr>
          <p:nvPr>
            <p:ph type="ftr" sz="quarter" idx="15"/>
          </p:nvPr>
        </p:nvSpPr>
        <p:spPr/>
        <p:txBody>
          <a:bodyPr/>
          <a:lstStyle/>
          <a:p>
            <a:r>
              <a:rPr lang="en-US"/>
              <a:t>PCI CONFIDENTIAL</a:t>
            </a:r>
          </a:p>
        </p:txBody>
      </p:sp>
      <p:sp>
        <p:nvSpPr>
          <p:cNvPr id="9" name="Slide Number Placeholder 8">
            <a:extLst>
              <a:ext uri="{FF2B5EF4-FFF2-40B4-BE49-F238E27FC236}">
                <a16:creationId xmlns:a16="http://schemas.microsoft.com/office/drawing/2014/main" id="{E75B29E8-D0F3-1896-68F7-3C49196E51E4}"/>
              </a:ext>
            </a:extLst>
          </p:cNvPr>
          <p:cNvSpPr>
            <a:spLocks noGrp="1"/>
          </p:cNvSpPr>
          <p:nvPr>
            <p:ph type="sldNum" sz="quarter" idx="16"/>
          </p:nvPr>
        </p:nvSpPr>
        <p:spPr/>
        <p:txBody>
          <a:bodyPr/>
          <a:lstStyle/>
          <a:p>
            <a:fld id="{EB4231BD-D93C-43DF-ACF0-D0208BEC000A}" type="slidenum">
              <a:rPr lang="en-US" smtClean="0"/>
              <a:pPr/>
              <a:t>‹#›</a:t>
            </a:fld>
            <a:endParaRPr lang="en-US"/>
          </a:p>
        </p:txBody>
      </p:sp>
      <p:sp>
        <p:nvSpPr>
          <p:cNvPr id="5" name="Title 1">
            <a:extLst>
              <a:ext uri="{FF2B5EF4-FFF2-40B4-BE49-F238E27FC236}">
                <a16:creationId xmlns:a16="http://schemas.microsoft.com/office/drawing/2014/main" id="{D34BD264-AE70-235D-BF2B-73AAA002788C}"/>
              </a:ext>
            </a:extLst>
          </p:cNvPr>
          <p:cNvSpPr>
            <a:spLocks noGrp="1"/>
          </p:cNvSpPr>
          <p:nvPr>
            <p:ph type="title"/>
          </p:nvPr>
        </p:nvSpPr>
        <p:spPr>
          <a:xfrm>
            <a:off x="838200" y="365125"/>
            <a:ext cx="8435009" cy="132556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459586505"/>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omparison">
    <p:bg>
      <p:bgPr>
        <a:solidFill>
          <a:schemeClr val="tx1"/>
        </a:solidFill>
        <a:effectLst/>
      </p:bgPr>
    </p:bg>
    <p:spTree>
      <p:nvGrpSpPr>
        <p:cNvPr id="1" name=""/>
        <p:cNvGrpSpPr/>
        <p:nvPr/>
      </p:nvGrpSpPr>
      <p:grpSpPr>
        <a:xfrm>
          <a:off x="0" y="0"/>
          <a:ext cx="0" cy="0"/>
          <a:chOff x="0" y="0"/>
          <a:chExt cx="0" cy="0"/>
        </a:xfrm>
      </p:grpSpPr>
      <p:sp>
        <p:nvSpPr>
          <p:cNvPr id="12" name="Chart Placeholder 11">
            <a:extLst>
              <a:ext uri="{FF2B5EF4-FFF2-40B4-BE49-F238E27FC236}">
                <a16:creationId xmlns:a16="http://schemas.microsoft.com/office/drawing/2014/main" id="{742FC5B4-6B63-7DA0-A2AB-0DA79CA494B5}"/>
              </a:ext>
            </a:extLst>
          </p:cNvPr>
          <p:cNvSpPr>
            <a:spLocks noGrp="1"/>
          </p:cNvSpPr>
          <p:nvPr>
            <p:ph type="chart" sz="quarter" idx="13"/>
          </p:nvPr>
        </p:nvSpPr>
        <p:spPr>
          <a:xfrm>
            <a:off x="836612" y="1963737"/>
            <a:ext cx="5575300" cy="4225925"/>
          </a:xfrm>
        </p:spPr>
        <p:txBody>
          <a:bodyPr/>
          <a:lstStyle>
            <a:lvl1pPr>
              <a:defRPr>
                <a:solidFill>
                  <a:schemeClr val="bg2"/>
                </a:solidFill>
              </a:defRPr>
            </a:lvl1pPr>
          </a:lstStyle>
          <a:p>
            <a:endParaRPr lang="en-US"/>
          </a:p>
        </p:txBody>
      </p:sp>
      <p:sp>
        <p:nvSpPr>
          <p:cNvPr id="3" name="Text Placeholder 2">
            <a:extLst>
              <a:ext uri="{FF2B5EF4-FFF2-40B4-BE49-F238E27FC236}">
                <a16:creationId xmlns:a16="http://schemas.microsoft.com/office/drawing/2014/main" id="{80DEAC8A-535C-4E4D-A007-331D8CEC1C54}"/>
              </a:ext>
            </a:extLst>
          </p:cNvPr>
          <p:cNvSpPr>
            <a:spLocks noGrp="1"/>
          </p:cNvSpPr>
          <p:nvPr>
            <p:ph type="body" idx="1"/>
          </p:nvPr>
        </p:nvSpPr>
        <p:spPr>
          <a:xfrm>
            <a:off x="6788151" y="2265316"/>
            <a:ext cx="4443211" cy="463774"/>
          </a:xfrm>
        </p:spPr>
        <p:txBody>
          <a:bodyPr anchor="b"/>
          <a:lstStyle>
            <a:lvl1pPr marL="0" indent="0">
              <a:buNone/>
              <a:defRPr sz="2000" b="1">
                <a:solidFill>
                  <a:schemeClr val="bg2"/>
                </a:solidFill>
                <a:latin typeface="NimbusSanL"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492009-25AC-4A12-E0C6-CB1559A1CDFC}"/>
              </a:ext>
            </a:extLst>
          </p:cNvPr>
          <p:cNvSpPr>
            <a:spLocks noGrp="1"/>
          </p:cNvSpPr>
          <p:nvPr>
            <p:ph sz="half" idx="2"/>
          </p:nvPr>
        </p:nvSpPr>
        <p:spPr>
          <a:xfrm>
            <a:off x="6788152" y="2904185"/>
            <a:ext cx="4443211" cy="3136006"/>
          </a:xfrm>
        </p:spPr>
        <p:txBody>
          <a:bodyPr>
            <a:normAutofit/>
          </a:bodyPr>
          <a:lstStyle>
            <a:lvl1pPr>
              <a:defRPr sz="1800">
                <a:solidFill>
                  <a:schemeClr val="bg2"/>
                </a:solidFill>
                <a:latin typeface="NimbusSanL" pitchFamily="2" charset="0"/>
              </a:defRPr>
            </a:lvl1pPr>
            <a:lvl2pPr>
              <a:defRPr sz="1600">
                <a:solidFill>
                  <a:schemeClr val="bg2"/>
                </a:solidFill>
                <a:latin typeface="NimbusSanL" pitchFamily="2" charset="0"/>
              </a:defRPr>
            </a:lvl2pPr>
            <a:lvl3pPr>
              <a:defRPr sz="1400">
                <a:solidFill>
                  <a:schemeClr val="bg2"/>
                </a:solidFill>
                <a:latin typeface="NimbusSanL" pitchFamily="2" charset="0"/>
              </a:defRPr>
            </a:lvl3pPr>
            <a:lvl4pPr>
              <a:defRPr sz="1200">
                <a:solidFill>
                  <a:schemeClr val="bg2"/>
                </a:solidFill>
                <a:latin typeface="NimbusSanL" pitchFamily="2" charset="0"/>
              </a:defRPr>
            </a:lvl4pPr>
            <a:lvl5pPr>
              <a:defRPr sz="1200">
                <a:solidFill>
                  <a:schemeClr val="bg2"/>
                </a:solidFill>
                <a:latin typeface="NimbusSanL"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Rounded Corners 5">
            <a:extLst>
              <a:ext uri="{FF2B5EF4-FFF2-40B4-BE49-F238E27FC236}">
                <a16:creationId xmlns:a16="http://schemas.microsoft.com/office/drawing/2014/main" id="{4F2D9B53-57A3-868F-88CC-BF4CCCB9454E}"/>
              </a:ext>
            </a:extLst>
          </p:cNvPr>
          <p:cNvSpPr/>
          <p:nvPr userDrawn="1"/>
        </p:nvSpPr>
        <p:spPr>
          <a:xfrm>
            <a:off x="6671727" y="1963737"/>
            <a:ext cx="4682073" cy="4225925"/>
          </a:xfrm>
          <a:prstGeom prst="roundRect">
            <a:avLst>
              <a:gd name="adj" fmla="val 417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7" name="Date Placeholder 6">
            <a:extLst>
              <a:ext uri="{FF2B5EF4-FFF2-40B4-BE49-F238E27FC236}">
                <a16:creationId xmlns:a16="http://schemas.microsoft.com/office/drawing/2014/main" id="{F3507D30-4AA7-D1D3-8291-DCCAAE44A835}"/>
              </a:ext>
            </a:extLst>
          </p:cNvPr>
          <p:cNvSpPr>
            <a:spLocks noGrp="1"/>
          </p:cNvSpPr>
          <p:nvPr>
            <p:ph type="dt" sz="half" idx="14"/>
          </p:nvPr>
        </p:nvSpPr>
        <p:spPr/>
        <p:txBody>
          <a:bodyPr/>
          <a:lstStyle/>
          <a:p>
            <a:fld id="{A9E240EB-C779-AE40-9006-BEE4CB2953A2}" type="datetime1">
              <a:rPr lang="en-US" smtClean="0"/>
              <a:t>2/18/2026</a:t>
            </a:fld>
            <a:endParaRPr lang="en-US"/>
          </a:p>
        </p:txBody>
      </p:sp>
      <p:sp>
        <p:nvSpPr>
          <p:cNvPr id="8" name="Footer Placeholder 7">
            <a:extLst>
              <a:ext uri="{FF2B5EF4-FFF2-40B4-BE49-F238E27FC236}">
                <a16:creationId xmlns:a16="http://schemas.microsoft.com/office/drawing/2014/main" id="{F30A6973-7B4C-9B46-23AB-852FDE9A8376}"/>
              </a:ext>
            </a:extLst>
          </p:cNvPr>
          <p:cNvSpPr>
            <a:spLocks noGrp="1"/>
          </p:cNvSpPr>
          <p:nvPr>
            <p:ph type="ftr" sz="quarter" idx="15"/>
          </p:nvPr>
        </p:nvSpPr>
        <p:spPr/>
        <p:txBody>
          <a:bodyPr/>
          <a:lstStyle/>
          <a:p>
            <a:r>
              <a:rPr lang="en-US"/>
              <a:t>PCI CONFIDENTIAL</a:t>
            </a:r>
          </a:p>
        </p:txBody>
      </p:sp>
      <p:sp>
        <p:nvSpPr>
          <p:cNvPr id="9" name="Slide Number Placeholder 8">
            <a:extLst>
              <a:ext uri="{FF2B5EF4-FFF2-40B4-BE49-F238E27FC236}">
                <a16:creationId xmlns:a16="http://schemas.microsoft.com/office/drawing/2014/main" id="{0B470962-4713-BABD-C228-13E640CA9F8F}"/>
              </a:ext>
            </a:extLst>
          </p:cNvPr>
          <p:cNvSpPr>
            <a:spLocks noGrp="1"/>
          </p:cNvSpPr>
          <p:nvPr>
            <p:ph type="sldNum" sz="quarter" idx="16"/>
          </p:nvPr>
        </p:nvSpPr>
        <p:spPr/>
        <p:txBody>
          <a:bodyPr/>
          <a:lstStyle/>
          <a:p>
            <a:fld id="{EB4231BD-D93C-43DF-ACF0-D0208BEC000A}" type="slidenum">
              <a:rPr lang="en-US" smtClean="0"/>
              <a:pPr/>
              <a:t>‹#›</a:t>
            </a:fld>
            <a:endParaRPr lang="en-US"/>
          </a:p>
        </p:txBody>
      </p:sp>
      <p:sp>
        <p:nvSpPr>
          <p:cNvPr id="5" name="Title 1">
            <a:extLst>
              <a:ext uri="{FF2B5EF4-FFF2-40B4-BE49-F238E27FC236}">
                <a16:creationId xmlns:a16="http://schemas.microsoft.com/office/drawing/2014/main" id="{D44E5923-894C-EEDC-64B1-AA38C79C7561}"/>
              </a:ext>
            </a:extLst>
          </p:cNvPr>
          <p:cNvSpPr>
            <a:spLocks noGrp="1"/>
          </p:cNvSpPr>
          <p:nvPr>
            <p:ph type="title"/>
          </p:nvPr>
        </p:nvSpPr>
        <p:spPr>
          <a:xfrm>
            <a:off x="838200" y="365125"/>
            <a:ext cx="8435009" cy="132556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765020851"/>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7C7EA-C3FF-A806-AA62-37AE1150962A}"/>
              </a:ext>
            </a:extLst>
          </p:cNvPr>
          <p:cNvSpPr>
            <a:spLocks noGrp="1"/>
          </p:cNvSpPr>
          <p:nvPr>
            <p:ph type="title"/>
          </p:nvPr>
        </p:nvSpPr>
        <p:spPr/>
        <p:txBody>
          <a:bodyPr/>
          <a:lstStyle/>
          <a:p>
            <a:r>
              <a:rPr lang="en-US"/>
              <a:t>Click to edit Master title style</a:t>
            </a:r>
          </a:p>
        </p:txBody>
      </p:sp>
      <p:sp>
        <p:nvSpPr>
          <p:cNvPr id="6" name="Rectangle: Rounded Corners 5">
            <a:extLst>
              <a:ext uri="{FF2B5EF4-FFF2-40B4-BE49-F238E27FC236}">
                <a16:creationId xmlns:a16="http://schemas.microsoft.com/office/drawing/2014/main" id="{F298958C-4EE4-1B81-7273-E6A1D3BBD09F}"/>
              </a:ext>
            </a:extLst>
          </p:cNvPr>
          <p:cNvSpPr/>
          <p:nvPr userDrawn="1"/>
        </p:nvSpPr>
        <p:spPr>
          <a:xfrm>
            <a:off x="836613" y="2073499"/>
            <a:ext cx="3097884" cy="4116164"/>
          </a:xfrm>
          <a:prstGeom prst="roundRect">
            <a:avLst>
              <a:gd name="adj" fmla="val 4172"/>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87BB0354-476C-1BCD-9915-4E5982F2616F}"/>
              </a:ext>
            </a:extLst>
          </p:cNvPr>
          <p:cNvSpPr/>
          <p:nvPr userDrawn="1"/>
        </p:nvSpPr>
        <p:spPr>
          <a:xfrm>
            <a:off x="8255916" y="2073499"/>
            <a:ext cx="3097884" cy="4116164"/>
          </a:xfrm>
          <a:prstGeom prst="roundRect">
            <a:avLst>
              <a:gd name="adj" fmla="val 4172"/>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853D8B78-BBAD-B1F2-5DA2-880C92E5A97F}"/>
              </a:ext>
            </a:extLst>
          </p:cNvPr>
          <p:cNvSpPr/>
          <p:nvPr userDrawn="1"/>
        </p:nvSpPr>
        <p:spPr>
          <a:xfrm>
            <a:off x="4547058" y="2073499"/>
            <a:ext cx="3097884" cy="4116164"/>
          </a:xfrm>
          <a:prstGeom prst="roundRect">
            <a:avLst>
              <a:gd name="adj" fmla="val 4172"/>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5C27E79E-427A-6F39-BCC1-5847305DFAAA}"/>
              </a:ext>
            </a:extLst>
          </p:cNvPr>
          <p:cNvSpPr>
            <a:spLocks noGrp="1"/>
          </p:cNvSpPr>
          <p:nvPr>
            <p:ph type="body" idx="1" hasCustomPrompt="1"/>
          </p:nvPr>
        </p:nvSpPr>
        <p:spPr>
          <a:xfrm>
            <a:off x="968621" y="2298058"/>
            <a:ext cx="2833867" cy="669702"/>
          </a:xfrm>
        </p:spPr>
        <p:txBody>
          <a:bodyPr anchor="b"/>
          <a:lstStyle>
            <a:lvl1pPr marL="0" indent="0">
              <a:buNone/>
              <a:defRPr sz="1800" b="1">
                <a:latin typeface="NimbusSanL"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3">
            <a:extLst>
              <a:ext uri="{FF2B5EF4-FFF2-40B4-BE49-F238E27FC236}">
                <a16:creationId xmlns:a16="http://schemas.microsoft.com/office/drawing/2014/main" id="{1034BD11-26BF-1152-47E6-507268183685}"/>
              </a:ext>
            </a:extLst>
          </p:cNvPr>
          <p:cNvSpPr>
            <a:spLocks noGrp="1"/>
          </p:cNvSpPr>
          <p:nvPr>
            <p:ph sz="half" idx="2"/>
          </p:nvPr>
        </p:nvSpPr>
        <p:spPr>
          <a:xfrm>
            <a:off x="968621" y="3085032"/>
            <a:ext cx="2833867" cy="2974477"/>
          </a:xfrm>
        </p:spPr>
        <p:txBody>
          <a:bodyPr>
            <a:normAutofit/>
          </a:bodyPr>
          <a:lstStyle>
            <a:lvl1pPr>
              <a:defRPr sz="2000">
                <a:latin typeface="NimbusSanL" pitchFamily="2" charset="0"/>
              </a:defRPr>
            </a:lvl1pPr>
            <a:lvl2pPr>
              <a:defRPr sz="1800">
                <a:latin typeface="NimbusSanL" pitchFamily="2" charset="0"/>
              </a:defRPr>
            </a:lvl2pPr>
            <a:lvl3pPr>
              <a:defRPr sz="1600">
                <a:latin typeface="NimbusSanL" pitchFamily="2" charset="0"/>
              </a:defRPr>
            </a:lvl3pPr>
            <a:lvl4pPr>
              <a:defRPr sz="1400">
                <a:latin typeface="NimbusSanL" pitchFamily="2" charset="0"/>
              </a:defRPr>
            </a:lvl4pPr>
            <a:lvl5pPr>
              <a:defRPr sz="1400">
                <a:latin typeface="NimbusSanL"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D5A8EC7E-C76E-51B1-9FB2-56E13CA10AA6}"/>
              </a:ext>
            </a:extLst>
          </p:cNvPr>
          <p:cNvSpPr>
            <a:spLocks noGrp="1"/>
          </p:cNvSpPr>
          <p:nvPr>
            <p:ph type="body" idx="13" hasCustomPrompt="1"/>
          </p:nvPr>
        </p:nvSpPr>
        <p:spPr>
          <a:xfrm>
            <a:off x="4679066" y="2298058"/>
            <a:ext cx="2833867" cy="669702"/>
          </a:xfrm>
        </p:spPr>
        <p:txBody>
          <a:bodyPr anchor="b"/>
          <a:lstStyle>
            <a:lvl1pPr marL="0" indent="0">
              <a:buNone/>
              <a:defRPr sz="1800" b="1">
                <a:latin typeface="NimbusSanL"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3">
            <a:extLst>
              <a:ext uri="{FF2B5EF4-FFF2-40B4-BE49-F238E27FC236}">
                <a16:creationId xmlns:a16="http://schemas.microsoft.com/office/drawing/2014/main" id="{FF9EEB12-C437-669A-96F6-EDA6F097E1CC}"/>
              </a:ext>
            </a:extLst>
          </p:cNvPr>
          <p:cNvSpPr>
            <a:spLocks noGrp="1"/>
          </p:cNvSpPr>
          <p:nvPr>
            <p:ph sz="half" idx="14"/>
          </p:nvPr>
        </p:nvSpPr>
        <p:spPr>
          <a:xfrm>
            <a:off x="4679066" y="3085032"/>
            <a:ext cx="2833867" cy="2974477"/>
          </a:xfrm>
        </p:spPr>
        <p:txBody>
          <a:bodyPr>
            <a:normAutofit/>
          </a:bodyPr>
          <a:lstStyle>
            <a:lvl1pPr>
              <a:defRPr sz="2000">
                <a:latin typeface="NimbusSanL" pitchFamily="2" charset="0"/>
              </a:defRPr>
            </a:lvl1pPr>
            <a:lvl2pPr>
              <a:defRPr sz="1800">
                <a:latin typeface="NimbusSanL" pitchFamily="2" charset="0"/>
              </a:defRPr>
            </a:lvl2pPr>
            <a:lvl3pPr>
              <a:defRPr sz="1600">
                <a:latin typeface="NimbusSanL" pitchFamily="2" charset="0"/>
              </a:defRPr>
            </a:lvl3pPr>
            <a:lvl4pPr>
              <a:defRPr sz="1400">
                <a:latin typeface="NimbusSanL" pitchFamily="2" charset="0"/>
              </a:defRPr>
            </a:lvl4pPr>
            <a:lvl5pPr>
              <a:defRPr sz="1400">
                <a:latin typeface="NimbusSanL"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
            <a:extLst>
              <a:ext uri="{FF2B5EF4-FFF2-40B4-BE49-F238E27FC236}">
                <a16:creationId xmlns:a16="http://schemas.microsoft.com/office/drawing/2014/main" id="{73D10543-5773-548D-99CC-595E427EB8B4}"/>
              </a:ext>
            </a:extLst>
          </p:cNvPr>
          <p:cNvSpPr>
            <a:spLocks noGrp="1"/>
          </p:cNvSpPr>
          <p:nvPr>
            <p:ph type="body" idx="15" hasCustomPrompt="1"/>
          </p:nvPr>
        </p:nvSpPr>
        <p:spPr>
          <a:xfrm>
            <a:off x="8389512" y="2298058"/>
            <a:ext cx="2833867" cy="669702"/>
          </a:xfrm>
        </p:spPr>
        <p:txBody>
          <a:bodyPr anchor="b"/>
          <a:lstStyle>
            <a:lvl1pPr marL="0" indent="0">
              <a:buNone/>
              <a:defRPr sz="1800" b="1">
                <a:latin typeface="NimbusSanL"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5" name="Content Placeholder 3">
            <a:extLst>
              <a:ext uri="{FF2B5EF4-FFF2-40B4-BE49-F238E27FC236}">
                <a16:creationId xmlns:a16="http://schemas.microsoft.com/office/drawing/2014/main" id="{62ACF6F4-B582-93B9-2B63-F759ADE48D0A}"/>
              </a:ext>
            </a:extLst>
          </p:cNvPr>
          <p:cNvSpPr>
            <a:spLocks noGrp="1"/>
          </p:cNvSpPr>
          <p:nvPr>
            <p:ph sz="half" idx="16"/>
          </p:nvPr>
        </p:nvSpPr>
        <p:spPr>
          <a:xfrm>
            <a:off x="8389512" y="3085032"/>
            <a:ext cx="2833867" cy="2974477"/>
          </a:xfrm>
        </p:spPr>
        <p:txBody>
          <a:bodyPr>
            <a:normAutofit/>
          </a:bodyPr>
          <a:lstStyle>
            <a:lvl1pPr>
              <a:defRPr sz="2000">
                <a:latin typeface="NimbusSanL" pitchFamily="2" charset="0"/>
              </a:defRPr>
            </a:lvl1pPr>
            <a:lvl2pPr>
              <a:defRPr sz="1800">
                <a:latin typeface="NimbusSanL" pitchFamily="2" charset="0"/>
              </a:defRPr>
            </a:lvl2pPr>
            <a:lvl3pPr>
              <a:defRPr sz="1600">
                <a:latin typeface="NimbusSanL" pitchFamily="2" charset="0"/>
              </a:defRPr>
            </a:lvl3pPr>
            <a:lvl4pPr>
              <a:defRPr sz="1400">
                <a:latin typeface="NimbusSanL" pitchFamily="2" charset="0"/>
              </a:defRPr>
            </a:lvl4pPr>
            <a:lvl5pPr>
              <a:defRPr sz="1400">
                <a:latin typeface="NimbusSanL"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39710C-0C62-32E8-68B4-5AF93596EBBC}"/>
              </a:ext>
            </a:extLst>
          </p:cNvPr>
          <p:cNvSpPr>
            <a:spLocks noGrp="1"/>
          </p:cNvSpPr>
          <p:nvPr>
            <p:ph type="dt" sz="half" idx="17"/>
          </p:nvPr>
        </p:nvSpPr>
        <p:spPr/>
        <p:txBody>
          <a:bodyPr/>
          <a:lstStyle/>
          <a:p>
            <a:fld id="{42084C9B-6EC6-A846-B175-034A1957257C}" type="datetime1">
              <a:rPr lang="en-US" smtClean="0"/>
              <a:t>2/18/2026</a:t>
            </a:fld>
            <a:endParaRPr lang="en-US"/>
          </a:p>
        </p:txBody>
      </p:sp>
      <p:sp>
        <p:nvSpPr>
          <p:cNvPr id="5" name="Footer Placeholder 4">
            <a:extLst>
              <a:ext uri="{FF2B5EF4-FFF2-40B4-BE49-F238E27FC236}">
                <a16:creationId xmlns:a16="http://schemas.microsoft.com/office/drawing/2014/main" id="{8BB07145-83BC-428B-CDCC-D632A32D1552}"/>
              </a:ext>
            </a:extLst>
          </p:cNvPr>
          <p:cNvSpPr>
            <a:spLocks noGrp="1"/>
          </p:cNvSpPr>
          <p:nvPr>
            <p:ph type="ftr" sz="quarter" idx="18"/>
          </p:nvPr>
        </p:nvSpPr>
        <p:spPr/>
        <p:txBody>
          <a:bodyPr/>
          <a:lstStyle/>
          <a:p>
            <a:r>
              <a:rPr lang="en-US"/>
              <a:t>PCI CONFIDENTIAL</a:t>
            </a:r>
          </a:p>
        </p:txBody>
      </p:sp>
      <p:sp>
        <p:nvSpPr>
          <p:cNvPr id="16" name="Slide Number Placeholder 15">
            <a:extLst>
              <a:ext uri="{FF2B5EF4-FFF2-40B4-BE49-F238E27FC236}">
                <a16:creationId xmlns:a16="http://schemas.microsoft.com/office/drawing/2014/main" id="{9F69235E-29F1-4AA5-D756-781F72D0064B}"/>
              </a:ext>
            </a:extLst>
          </p:cNvPr>
          <p:cNvSpPr>
            <a:spLocks noGrp="1"/>
          </p:cNvSpPr>
          <p:nvPr>
            <p:ph type="sldNum" sz="quarter" idx="19"/>
          </p:nvPr>
        </p:nvSpPr>
        <p:spPr/>
        <p:txBody>
          <a:bodyPr/>
          <a:lstStyle/>
          <a:p>
            <a:fld id="{EB4231BD-D93C-43DF-ACF0-D0208BEC000A}" type="slidenum">
              <a:rPr lang="en-US" smtClean="0"/>
              <a:pPr/>
              <a:t>‹#›</a:t>
            </a:fld>
            <a:endParaRPr lang="en-US"/>
          </a:p>
        </p:txBody>
      </p:sp>
      <p:pic>
        <p:nvPicPr>
          <p:cNvPr id="3" name="Graphic 2">
            <a:extLst>
              <a:ext uri="{FF2B5EF4-FFF2-40B4-BE49-F238E27FC236}">
                <a16:creationId xmlns:a16="http://schemas.microsoft.com/office/drawing/2014/main" id="{4BAD9DA1-C6B1-7123-DE43-F2567513DCB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031" y="428933"/>
            <a:ext cx="1485769" cy="405718"/>
          </a:xfrm>
          <a:prstGeom prst="rect">
            <a:avLst/>
          </a:prstGeom>
        </p:spPr>
      </p:pic>
    </p:spTree>
    <p:extLst>
      <p:ext uri="{BB962C8B-B14F-4D97-AF65-F5344CB8AC3E}">
        <p14:creationId xmlns:p14="http://schemas.microsoft.com/office/powerpoint/2010/main" val="93210158"/>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bg>
      <p:bgRef idx="1001">
        <a:schemeClr val="bg2"/>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0DEAC8A-535C-4E4D-A007-331D8CEC1C54}"/>
              </a:ext>
            </a:extLst>
          </p:cNvPr>
          <p:cNvSpPr>
            <a:spLocks noGrp="1"/>
          </p:cNvSpPr>
          <p:nvPr>
            <p:ph type="body" idx="1"/>
          </p:nvPr>
        </p:nvSpPr>
        <p:spPr>
          <a:xfrm>
            <a:off x="953036" y="2265317"/>
            <a:ext cx="4443211" cy="463774"/>
          </a:xfrm>
        </p:spPr>
        <p:txBody>
          <a:bodyPr anchor="b"/>
          <a:lstStyle>
            <a:lvl1pPr marL="0" indent="0">
              <a:buNone/>
              <a:defRPr sz="2400" b="0">
                <a:latin typeface="NeueHaasGroteskDisp Pro Md"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492009-25AC-4A12-E0C6-CB1559A1CDFC}"/>
              </a:ext>
            </a:extLst>
          </p:cNvPr>
          <p:cNvSpPr>
            <a:spLocks noGrp="1"/>
          </p:cNvSpPr>
          <p:nvPr>
            <p:ph sz="half" idx="2"/>
          </p:nvPr>
        </p:nvSpPr>
        <p:spPr>
          <a:xfrm>
            <a:off x="953037" y="2904186"/>
            <a:ext cx="4443211" cy="3136006"/>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hart Placeholder 11">
            <a:extLst>
              <a:ext uri="{FF2B5EF4-FFF2-40B4-BE49-F238E27FC236}">
                <a16:creationId xmlns:a16="http://schemas.microsoft.com/office/drawing/2014/main" id="{742FC5B4-6B63-7DA0-A2AB-0DA79CA494B5}"/>
              </a:ext>
            </a:extLst>
          </p:cNvPr>
          <p:cNvSpPr>
            <a:spLocks noGrp="1"/>
          </p:cNvSpPr>
          <p:nvPr>
            <p:ph type="chart" sz="quarter" idx="13"/>
          </p:nvPr>
        </p:nvSpPr>
        <p:spPr>
          <a:xfrm>
            <a:off x="5776913" y="1963738"/>
            <a:ext cx="5575300" cy="4225925"/>
          </a:xfrm>
        </p:spPr>
        <p:txBody>
          <a:bodyPr/>
          <a:lstStyle/>
          <a:p>
            <a:endParaRPr lang="en-US"/>
          </a:p>
        </p:txBody>
      </p:sp>
      <p:sp>
        <p:nvSpPr>
          <p:cNvPr id="6" name="Rectangle: Rounded Corners 5">
            <a:extLst>
              <a:ext uri="{FF2B5EF4-FFF2-40B4-BE49-F238E27FC236}">
                <a16:creationId xmlns:a16="http://schemas.microsoft.com/office/drawing/2014/main" id="{4F2D9B53-57A3-868F-88CC-BF4CCCB9454E}"/>
              </a:ext>
            </a:extLst>
          </p:cNvPr>
          <p:cNvSpPr/>
          <p:nvPr userDrawn="1"/>
        </p:nvSpPr>
        <p:spPr>
          <a:xfrm>
            <a:off x="836612" y="1963738"/>
            <a:ext cx="4682073" cy="4225925"/>
          </a:xfrm>
          <a:prstGeom prst="roundRect">
            <a:avLst>
              <a:gd name="adj" fmla="val 4172"/>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ate Placeholder 7">
            <a:extLst>
              <a:ext uri="{FF2B5EF4-FFF2-40B4-BE49-F238E27FC236}">
                <a16:creationId xmlns:a16="http://schemas.microsoft.com/office/drawing/2014/main" id="{E735B0E3-4AB1-D838-FA38-019B3C12E2D7}"/>
              </a:ext>
            </a:extLst>
          </p:cNvPr>
          <p:cNvSpPr>
            <a:spLocks noGrp="1"/>
          </p:cNvSpPr>
          <p:nvPr>
            <p:ph type="dt" sz="half" idx="14"/>
          </p:nvPr>
        </p:nvSpPr>
        <p:spPr/>
        <p:txBody>
          <a:bodyPr/>
          <a:lstStyle/>
          <a:p>
            <a:fld id="{248F12B9-8E87-3847-AC73-5FDBD4C09394}" type="datetime1">
              <a:rPr lang="en-US" smtClean="0"/>
              <a:t>2/18/2026</a:t>
            </a:fld>
            <a:endParaRPr lang="en-US"/>
          </a:p>
        </p:txBody>
      </p:sp>
      <p:sp>
        <p:nvSpPr>
          <p:cNvPr id="9" name="Footer Placeholder 8">
            <a:extLst>
              <a:ext uri="{FF2B5EF4-FFF2-40B4-BE49-F238E27FC236}">
                <a16:creationId xmlns:a16="http://schemas.microsoft.com/office/drawing/2014/main" id="{E1DCE179-9E5E-FBAE-F71D-71BCFEC227A7}"/>
              </a:ext>
            </a:extLst>
          </p:cNvPr>
          <p:cNvSpPr>
            <a:spLocks noGrp="1"/>
          </p:cNvSpPr>
          <p:nvPr>
            <p:ph type="ftr" sz="quarter" idx="15"/>
          </p:nvPr>
        </p:nvSpPr>
        <p:spPr/>
        <p:txBody>
          <a:bodyPr/>
          <a:lstStyle/>
          <a:p>
            <a:r>
              <a:rPr lang="en-US"/>
              <a:t>PCI CONFIDENTIAL</a:t>
            </a:r>
          </a:p>
        </p:txBody>
      </p:sp>
      <p:sp>
        <p:nvSpPr>
          <p:cNvPr id="11" name="Slide Number Placeholder 10">
            <a:extLst>
              <a:ext uri="{FF2B5EF4-FFF2-40B4-BE49-F238E27FC236}">
                <a16:creationId xmlns:a16="http://schemas.microsoft.com/office/drawing/2014/main" id="{FF38FC94-4C40-6DA7-A728-69732D7C1C0C}"/>
              </a:ext>
            </a:extLst>
          </p:cNvPr>
          <p:cNvSpPr>
            <a:spLocks noGrp="1"/>
          </p:cNvSpPr>
          <p:nvPr>
            <p:ph type="sldNum" sz="quarter" idx="16"/>
          </p:nvPr>
        </p:nvSpPr>
        <p:spPr/>
        <p:txBody>
          <a:bodyPr/>
          <a:lstStyle/>
          <a:p>
            <a:fld id="{EB4231BD-D93C-43DF-ACF0-D0208BEC000A}" type="slidenum">
              <a:rPr lang="en-US" smtClean="0"/>
              <a:pPr/>
              <a:t>‹#›</a:t>
            </a:fld>
            <a:endParaRPr lang="en-US"/>
          </a:p>
        </p:txBody>
      </p:sp>
      <p:pic>
        <p:nvPicPr>
          <p:cNvPr id="7" name="Graphic 6">
            <a:extLst>
              <a:ext uri="{FF2B5EF4-FFF2-40B4-BE49-F238E27FC236}">
                <a16:creationId xmlns:a16="http://schemas.microsoft.com/office/drawing/2014/main" id="{077B4D5F-B4BB-F921-9272-BBC19D53D7A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031" y="428933"/>
            <a:ext cx="1485769" cy="405718"/>
          </a:xfrm>
          <a:prstGeom prst="rect">
            <a:avLst/>
          </a:prstGeom>
        </p:spPr>
      </p:pic>
      <p:sp>
        <p:nvSpPr>
          <p:cNvPr id="10" name="Title 1">
            <a:extLst>
              <a:ext uri="{FF2B5EF4-FFF2-40B4-BE49-F238E27FC236}">
                <a16:creationId xmlns:a16="http://schemas.microsoft.com/office/drawing/2014/main" id="{1D2F317F-BF3E-C878-2C25-765389F9093B}"/>
              </a:ext>
            </a:extLst>
          </p:cNvPr>
          <p:cNvSpPr>
            <a:spLocks noGrp="1"/>
          </p:cNvSpPr>
          <p:nvPr>
            <p:ph type="title"/>
          </p:nvPr>
        </p:nvSpPr>
        <p:spPr>
          <a:xfrm>
            <a:off x="838200" y="365125"/>
            <a:ext cx="8435009" cy="1325563"/>
          </a:xfrm>
        </p:spPr>
        <p:txBody>
          <a:bodyPr/>
          <a:lstStyle/>
          <a:p>
            <a:r>
              <a:rPr lang="en-US"/>
              <a:t>Click to edit Master title style</a:t>
            </a:r>
          </a:p>
        </p:txBody>
      </p:sp>
    </p:spTree>
    <p:extLst>
      <p:ext uri="{BB962C8B-B14F-4D97-AF65-F5344CB8AC3E}">
        <p14:creationId xmlns:p14="http://schemas.microsoft.com/office/powerpoint/2010/main" val="1638478485"/>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left">
    <p:bg>
      <p:bgPr>
        <a:solidFill>
          <a:srgbClr val="13A680"/>
        </a:solidFill>
        <a:effectLst/>
      </p:bgPr>
    </p:bg>
    <p:spTree>
      <p:nvGrpSpPr>
        <p:cNvPr id="1" name=""/>
        <p:cNvGrpSpPr/>
        <p:nvPr/>
      </p:nvGrpSpPr>
      <p:grpSpPr>
        <a:xfrm>
          <a:off x="0" y="0"/>
          <a:ext cx="0" cy="0"/>
          <a:chOff x="0" y="0"/>
          <a:chExt cx="0" cy="0"/>
        </a:xfrm>
      </p:grpSpPr>
      <p:sp>
        <p:nvSpPr>
          <p:cNvPr id="5" name="Rectangle: Single Corner Rounded 4">
            <a:extLst>
              <a:ext uri="{FF2B5EF4-FFF2-40B4-BE49-F238E27FC236}">
                <a16:creationId xmlns:a16="http://schemas.microsoft.com/office/drawing/2014/main" id="{AC91A326-3F8A-91ED-B0CF-02C3777ADD09}"/>
              </a:ext>
            </a:extLst>
          </p:cNvPr>
          <p:cNvSpPr/>
          <p:nvPr userDrawn="1"/>
        </p:nvSpPr>
        <p:spPr>
          <a:xfrm>
            <a:off x="-38635" y="0"/>
            <a:ext cx="7708004" cy="6858000"/>
          </a:xfrm>
          <a:prstGeom prst="round1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FD97B80E-B884-75DE-D8F3-FD19C27FBEFE}"/>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 r="-160"/>
          <a:stretch/>
        </p:blipFill>
        <p:spPr>
          <a:xfrm>
            <a:off x="-45074" y="-26360"/>
            <a:ext cx="7822497" cy="1442071"/>
          </a:xfrm>
          <a:prstGeom prst="rect">
            <a:avLst/>
          </a:prstGeom>
        </p:spPr>
      </p:pic>
      <p:sp>
        <p:nvSpPr>
          <p:cNvPr id="3" name="Picture Placeholder 2">
            <a:extLst>
              <a:ext uri="{FF2B5EF4-FFF2-40B4-BE49-F238E27FC236}">
                <a16:creationId xmlns:a16="http://schemas.microsoft.com/office/drawing/2014/main" id="{7FFF9F72-B668-DF60-4918-88276E5F242E}"/>
              </a:ext>
            </a:extLst>
          </p:cNvPr>
          <p:cNvSpPr>
            <a:spLocks noGrp="1"/>
          </p:cNvSpPr>
          <p:nvPr>
            <p:ph type="pic" idx="1"/>
          </p:nvPr>
        </p:nvSpPr>
        <p:spPr>
          <a:xfrm flipH="1">
            <a:off x="-38635" y="0"/>
            <a:ext cx="7708004" cy="6858000"/>
          </a:xfrm>
          <a:prstGeom prst="round1Rect">
            <a:avLst>
              <a:gd name="adj" fmla="val 26808"/>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 name="Title 1">
            <a:extLst>
              <a:ext uri="{FF2B5EF4-FFF2-40B4-BE49-F238E27FC236}">
                <a16:creationId xmlns:a16="http://schemas.microsoft.com/office/drawing/2014/main" id="{41D4E6D6-F9B6-4921-1749-230275D03F42}"/>
              </a:ext>
            </a:extLst>
          </p:cNvPr>
          <p:cNvSpPr>
            <a:spLocks noGrp="1"/>
          </p:cNvSpPr>
          <p:nvPr>
            <p:ph type="title"/>
          </p:nvPr>
        </p:nvSpPr>
        <p:spPr>
          <a:xfrm>
            <a:off x="8371268" y="766293"/>
            <a:ext cx="3136408" cy="1600200"/>
          </a:xfrm>
        </p:spPr>
        <p:txBody>
          <a:bodyPr anchor="b"/>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6F8D9E45-AC2E-1F3C-370C-42200FD2B19D}"/>
              </a:ext>
            </a:extLst>
          </p:cNvPr>
          <p:cNvSpPr>
            <a:spLocks noGrp="1"/>
          </p:cNvSpPr>
          <p:nvPr>
            <p:ph type="body" sz="half" idx="2"/>
          </p:nvPr>
        </p:nvSpPr>
        <p:spPr>
          <a:xfrm>
            <a:off x="8371268" y="2524259"/>
            <a:ext cx="3136408" cy="365382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1448C81F-C5AD-BA15-97B9-713B59835CC6}"/>
              </a:ext>
            </a:extLst>
          </p:cNvPr>
          <p:cNvSpPr>
            <a:spLocks noGrp="1"/>
          </p:cNvSpPr>
          <p:nvPr>
            <p:ph type="sldNum" sz="quarter" idx="12"/>
          </p:nvPr>
        </p:nvSpPr>
        <p:spPr>
          <a:xfrm>
            <a:off x="8610600" y="6356350"/>
            <a:ext cx="2743200" cy="365125"/>
          </a:xfrm>
        </p:spPr>
        <p:txBody>
          <a:bodyPr/>
          <a:lstStyle>
            <a:lvl1pPr>
              <a:defRPr>
                <a:solidFill>
                  <a:schemeClr val="tx1"/>
                </a:solidFill>
              </a:defRPr>
            </a:lvl1pPr>
          </a:lstStyle>
          <a:p>
            <a:r>
              <a:rPr lang="en-US"/>
              <a:t>SECTION | </a:t>
            </a:r>
            <a:fld id="{EB4231BD-D93C-43DF-ACF0-D0208BEC000A}" type="slidenum">
              <a:rPr lang="en-US" smtClean="0"/>
              <a:pPr/>
              <a:t>‹#›</a:t>
            </a:fld>
            <a:endParaRPr lang="en-US"/>
          </a:p>
        </p:txBody>
      </p:sp>
    </p:spTree>
    <p:extLst>
      <p:ext uri="{BB962C8B-B14F-4D97-AF65-F5344CB8AC3E}">
        <p14:creationId xmlns:p14="http://schemas.microsoft.com/office/powerpoint/2010/main" val="1419335781"/>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mparison">
    <p:bg>
      <p:bgRef idx="1001">
        <a:schemeClr val="bg2"/>
      </p:bgRef>
    </p:bg>
    <p:spTree>
      <p:nvGrpSpPr>
        <p:cNvPr id="1" name=""/>
        <p:cNvGrpSpPr/>
        <p:nvPr/>
      </p:nvGrpSpPr>
      <p:grpSpPr>
        <a:xfrm>
          <a:off x="0" y="0"/>
          <a:ext cx="0" cy="0"/>
          <a:chOff x="0" y="0"/>
          <a:chExt cx="0" cy="0"/>
        </a:xfrm>
      </p:grpSpPr>
      <p:sp>
        <p:nvSpPr>
          <p:cNvPr id="12" name="Chart Placeholder 11">
            <a:extLst>
              <a:ext uri="{FF2B5EF4-FFF2-40B4-BE49-F238E27FC236}">
                <a16:creationId xmlns:a16="http://schemas.microsoft.com/office/drawing/2014/main" id="{742FC5B4-6B63-7DA0-A2AB-0DA79CA494B5}"/>
              </a:ext>
            </a:extLst>
          </p:cNvPr>
          <p:cNvSpPr>
            <a:spLocks noGrp="1"/>
          </p:cNvSpPr>
          <p:nvPr>
            <p:ph type="chart" sz="quarter" idx="13"/>
          </p:nvPr>
        </p:nvSpPr>
        <p:spPr>
          <a:xfrm>
            <a:off x="836612" y="1963737"/>
            <a:ext cx="5575300" cy="4225925"/>
          </a:xfrm>
        </p:spPr>
        <p:txBody>
          <a:bodyPr/>
          <a:lstStyle/>
          <a:p>
            <a:endParaRPr lang="en-US"/>
          </a:p>
        </p:txBody>
      </p:sp>
      <p:sp>
        <p:nvSpPr>
          <p:cNvPr id="3" name="Text Placeholder 2">
            <a:extLst>
              <a:ext uri="{FF2B5EF4-FFF2-40B4-BE49-F238E27FC236}">
                <a16:creationId xmlns:a16="http://schemas.microsoft.com/office/drawing/2014/main" id="{80DEAC8A-535C-4E4D-A007-331D8CEC1C54}"/>
              </a:ext>
            </a:extLst>
          </p:cNvPr>
          <p:cNvSpPr>
            <a:spLocks noGrp="1"/>
          </p:cNvSpPr>
          <p:nvPr>
            <p:ph type="body" idx="1"/>
          </p:nvPr>
        </p:nvSpPr>
        <p:spPr>
          <a:xfrm>
            <a:off x="6788151" y="2265316"/>
            <a:ext cx="4443211" cy="463774"/>
          </a:xfrm>
        </p:spPr>
        <p:txBody>
          <a:bodyPr anchor="b"/>
          <a:lstStyle>
            <a:lvl1pPr marL="0" indent="0">
              <a:buNone/>
              <a:defRPr sz="2000" b="1">
                <a:latin typeface="NimbusSanL"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492009-25AC-4A12-E0C6-CB1559A1CDFC}"/>
              </a:ext>
            </a:extLst>
          </p:cNvPr>
          <p:cNvSpPr>
            <a:spLocks noGrp="1"/>
          </p:cNvSpPr>
          <p:nvPr>
            <p:ph sz="half" idx="2"/>
          </p:nvPr>
        </p:nvSpPr>
        <p:spPr>
          <a:xfrm>
            <a:off x="6788152" y="2904185"/>
            <a:ext cx="4443211" cy="3136006"/>
          </a:xfrm>
        </p:spPr>
        <p:txBody>
          <a:bodyPr>
            <a:normAutofit/>
          </a:bodyPr>
          <a:lstStyle>
            <a:lvl1pPr>
              <a:defRPr sz="1800">
                <a:latin typeface="NimbusSanL" pitchFamily="2" charset="0"/>
              </a:defRPr>
            </a:lvl1pPr>
            <a:lvl2pPr>
              <a:defRPr sz="1600">
                <a:latin typeface="NimbusSanL" pitchFamily="2" charset="0"/>
              </a:defRPr>
            </a:lvl2pPr>
            <a:lvl3pPr>
              <a:defRPr sz="1400">
                <a:latin typeface="NimbusSanL" pitchFamily="2" charset="0"/>
              </a:defRPr>
            </a:lvl3pPr>
            <a:lvl4pPr>
              <a:defRPr sz="1200">
                <a:latin typeface="NimbusSanL" pitchFamily="2" charset="0"/>
              </a:defRPr>
            </a:lvl4pPr>
            <a:lvl5pPr>
              <a:defRPr sz="1200">
                <a:latin typeface="NimbusSanL"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Rounded Corners 5">
            <a:extLst>
              <a:ext uri="{FF2B5EF4-FFF2-40B4-BE49-F238E27FC236}">
                <a16:creationId xmlns:a16="http://schemas.microsoft.com/office/drawing/2014/main" id="{4F2D9B53-57A3-868F-88CC-BF4CCCB9454E}"/>
              </a:ext>
            </a:extLst>
          </p:cNvPr>
          <p:cNvSpPr/>
          <p:nvPr userDrawn="1"/>
        </p:nvSpPr>
        <p:spPr>
          <a:xfrm>
            <a:off x="6671727" y="1963737"/>
            <a:ext cx="4682073" cy="4225925"/>
          </a:xfrm>
          <a:prstGeom prst="roundRect">
            <a:avLst>
              <a:gd name="adj" fmla="val 4172"/>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a:extLst>
              <a:ext uri="{FF2B5EF4-FFF2-40B4-BE49-F238E27FC236}">
                <a16:creationId xmlns:a16="http://schemas.microsoft.com/office/drawing/2014/main" id="{14920B18-4B89-D3DC-253D-6C23441CD568}"/>
              </a:ext>
            </a:extLst>
          </p:cNvPr>
          <p:cNvSpPr>
            <a:spLocks noGrp="1"/>
          </p:cNvSpPr>
          <p:nvPr>
            <p:ph type="dt" sz="half" idx="14"/>
          </p:nvPr>
        </p:nvSpPr>
        <p:spPr/>
        <p:txBody>
          <a:bodyPr/>
          <a:lstStyle/>
          <a:p>
            <a:fld id="{09F7240E-618E-D646-9F7E-7C51526E70C7}" type="datetime1">
              <a:rPr lang="en-US" smtClean="0"/>
              <a:t>2/18/2026</a:t>
            </a:fld>
            <a:endParaRPr lang="en-US"/>
          </a:p>
        </p:txBody>
      </p:sp>
      <p:sp>
        <p:nvSpPr>
          <p:cNvPr id="8" name="Footer Placeholder 7">
            <a:extLst>
              <a:ext uri="{FF2B5EF4-FFF2-40B4-BE49-F238E27FC236}">
                <a16:creationId xmlns:a16="http://schemas.microsoft.com/office/drawing/2014/main" id="{9AC41C37-3537-A2DC-FF00-4AFA4DEDC2F2}"/>
              </a:ext>
            </a:extLst>
          </p:cNvPr>
          <p:cNvSpPr>
            <a:spLocks noGrp="1"/>
          </p:cNvSpPr>
          <p:nvPr>
            <p:ph type="ftr" sz="quarter" idx="15"/>
          </p:nvPr>
        </p:nvSpPr>
        <p:spPr/>
        <p:txBody>
          <a:bodyPr/>
          <a:lstStyle/>
          <a:p>
            <a:r>
              <a:rPr lang="en-US"/>
              <a:t>PCI CONFIDENTIAL</a:t>
            </a:r>
          </a:p>
        </p:txBody>
      </p:sp>
      <p:sp>
        <p:nvSpPr>
          <p:cNvPr id="9" name="Slide Number Placeholder 8">
            <a:extLst>
              <a:ext uri="{FF2B5EF4-FFF2-40B4-BE49-F238E27FC236}">
                <a16:creationId xmlns:a16="http://schemas.microsoft.com/office/drawing/2014/main" id="{CBD81192-FD45-F665-E06D-D560D9A71DFD}"/>
              </a:ext>
            </a:extLst>
          </p:cNvPr>
          <p:cNvSpPr>
            <a:spLocks noGrp="1"/>
          </p:cNvSpPr>
          <p:nvPr>
            <p:ph type="sldNum" sz="quarter" idx="16"/>
          </p:nvPr>
        </p:nvSpPr>
        <p:spPr/>
        <p:txBody>
          <a:bodyPr/>
          <a:lstStyle/>
          <a:p>
            <a:fld id="{EB4231BD-D93C-43DF-ACF0-D0208BEC000A}" type="slidenum">
              <a:rPr lang="en-US" smtClean="0"/>
              <a:pPr/>
              <a:t>‹#›</a:t>
            </a:fld>
            <a:endParaRPr lang="en-US"/>
          </a:p>
        </p:txBody>
      </p:sp>
      <p:pic>
        <p:nvPicPr>
          <p:cNvPr id="5" name="Graphic 4">
            <a:extLst>
              <a:ext uri="{FF2B5EF4-FFF2-40B4-BE49-F238E27FC236}">
                <a16:creationId xmlns:a16="http://schemas.microsoft.com/office/drawing/2014/main" id="{C5AFE659-869F-3830-879C-DE72C48C07B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031" y="428933"/>
            <a:ext cx="1485769" cy="405718"/>
          </a:xfrm>
          <a:prstGeom prst="rect">
            <a:avLst/>
          </a:prstGeom>
        </p:spPr>
      </p:pic>
      <p:sp>
        <p:nvSpPr>
          <p:cNvPr id="10" name="Title 1">
            <a:extLst>
              <a:ext uri="{FF2B5EF4-FFF2-40B4-BE49-F238E27FC236}">
                <a16:creationId xmlns:a16="http://schemas.microsoft.com/office/drawing/2014/main" id="{599D3C1A-0E22-E3F8-1827-900165DD6BC0}"/>
              </a:ext>
            </a:extLst>
          </p:cNvPr>
          <p:cNvSpPr>
            <a:spLocks noGrp="1"/>
          </p:cNvSpPr>
          <p:nvPr>
            <p:ph type="title"/>
          </p:nvPr>
        </p:nvSpPr>
        <p:spPr>
          <a:xfrm>
            <a:off x="838200" y="365125"/>
            <a:ext cx="8435009" cy="1325563"/>
          </a:xfrm>
        </p:spPr>
        <p:txBody>
          <a:bodyPr/>
          <a:lstStyle/>
          <a:p>
            <a:r>
              <a:rPr lang="en-US"/>
              <a:t>Click to edit Master title style</a:t>
            </a:r>
          </a:p>
        </p:txBody>
      </p:sp>
    </p:spTree>
    <p:extLst>
      <p:ext uri="{BB962C8B-B14F-4D97-AF65-F5344CB8AC3E}">
        <p14:creationId xmlns:p14="http://schemas.microsoft.com/office/powerpoint/2010/main" val="49809153"/>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2/18/2026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left">
    <p:bg>
      <p:bgPr>
        <a:solidFill>
          <a:srgbClr val="13A680"/>
        </a:solidFill>
        <a:effectLst/>
      </p:bgPr>
    </p:bg>
    <p:spTree>
      <p:nvGrpSpPr>
        <p:cNvPr id="1" name=""/>
        <p:cNvGrpSpPr/>
        <p:nvPr/>
      </p:nvGrpSpPr>
      <p:grpSpPr>
        <a:xfrm>
          <a:off x="0" y="0"/>
          <a:ext cx="0" cy="0"/>
          <a:chOff x="0" y="0"/>
          <a:chExt cx="0" cy="0"/>
        </a:xfrm>
      </p:grpSpPr>
      <p:sp>
        <p:nvSpPr>
          <p:cNvPr id="5" name="Rectangle: Single Corner Rounded 4">
            <a:extLst>
              <a:ext uri="{FF2B5EF4-FFF2-40B4-BE49-F238E27FC236}">
                <a16:creationId xmlns:a16="http://schemas.microsoft.com/office/drawing/2014/main" id="{AC91A326-3F8A-91ED-B0CF-02C3777ADD09}"/>
              </a:ext>
            </a:extLst>
          </p:cNvPr>
          <p:cNvSpPr/>
          <p:nvPr userDrawn="1"/>
        </p:nvSpPr>
        <p:spPr>
          <a:xfrm>
            <a:off x="-38635" y="0"/>
            <a:ext cx="7708004" cy="6858000"/>
          </a:xfrm>
          <a:prstGeom prst="round1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FD97B80E-B884-75DE-D8F3-FD19C27FBEFE}"/>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 r="-160"/>
          <a:stretch/>
        </p:blipFill>
        <p:spPr>
          <a:xfrm>
            <a:off x="-45074" y="-26360"/>
            <a:ext cx="7822497" cy="1442071"/>
          </a:xfrm>
          <a:prstGeom prst="rect">
            <a:avLst/>
          </a:prstGeom>
        </p:spPr>
      </p:pic>
      <p:sp>
        <p:nvSpPr>
          <p:cNvPr id="3" name="Picture Placeholder 2">
            <a:extLst>
              <a:ext uri="{FF2B5EF4-FFF2-40B4-BE49-F238E27FC236}">
                <a16:creationId xmlns:a16="http://schemas.microsoft.com/office/drawing/2014/main" id="{7FFF9F72-B668-DF60-4918-88276E5F242E}"/>
              </a:ext>
            </a:extLst>
          </p:cNvPr>
          <p:cNvSpPr>
            <a:spLocks noGrp="1"/>
          </p:cNvSpPr>
          <p:nvPr>
            <p:ph type="pic" idx="1"/>
          </p:nvPr>
        </p:nvSpPr>
        <p:spPr>
          <a:xfrm flipH="1">
            <a:off x="-38635" y="0"/>
            <a:ext cx="7708004" cy="6858000"/>
          </a:xfrm>
          <a:prstGeom prst="round1Rect">
            <a:avLst>
              <a:gd name="adj" fmla="val 26808"/>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 name="Title 1">
            <a:extLst>
              <a:ext uri="{FF2B5EF4-FFF2-40B4-BE49-F238E27FC236}">
                <a16:creationId xmlns:a16="http://schemas.microsoft.com/office/drawing/2014/main" id="{41D4E6D6-F9B6-4921-1749-230275D03F42}"/>
              </a:ext>
            </a:extLst>
          </p:cNvPr>
          <p:cNvSpPr>
            <a:spLocks noGrp="1"/>
          </p:cNvSpPr>
          <p:nvPr>
            <p:ph type="title"/>
          </p:nvPr>
        </p:nvSpPr>
        <p:spPr>
          <a:xfrm>
            <a:off x="8371268" y="766293"/>
            <a:ext cx="3136408" cy="1600200"/>
          </a:xfrm>
        </p:spPr>
        <p:txBody>
          <a:bodyPr anchor="b"/>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6F8D9E45-AC2E-1F3C-370C-42200FD2B19D}"/>
              </a:ext>
            </a:extLst>
          </p:cNvPr>
          <p:cNvSpPr>
            <a:spLocks noGrp="1"/>
          </p:cNvSpPr>
          <p:nvPr>
            <p:ph type="body" sz="half" idx="2"/>
          </p:nvPr>
        </p:nvSpPr>
        <p:spPr>
          <a:xfrm>
            <a:off x="8371268" y="2524259"/>
            <a:ext cx="3136408" cy="365382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Slide Number Placeholder 5">
            <a:extLst>
              <a:ext uri="{FF2B5EF4-FFF2-40B4-BE49-F238E27FC236}">
                <a16:creationId xmlns:a16="http://schemas.microsoft.com/office/drawing/2014/main" id="{1448C81F-C5AD-BA15-97B9-713B59835CC6}"/>
              </a:ext>
            </a:extLst>
          </p:cNvPr>
          <p:cNvSpPr>
            <a:spLocks noGrp="1"/>
          </p:cNvSpPr>
          <p:nvPr>
            <p:ph type="sldNum" sz="quarter" idx="12"/>
          </p:nvPr>
        </p:nvSpPr>
        <p:spPr>
          <a:xfrm>
            <a:off x="8610600" y="6356350"/>
            <a:ext cx="2743200" cy="365125"/>
          </a:xfrm>
        </p:spPr>
        <p:txBody>
          <a:bodyPr/>
          <a:lstStyle>
            <a:lvl1pPr>
              <a:defRPr>
                <a:solidFill>
                  <a:schemeClr val="tx1"/>
                </a:solidFill>
              </a:defRPr>
            </a:lvl1pPr>
          </a:lstStyle>
          <a:p>
            <a:r>
              <a:rPr lang="en-US"/>
              <a:t>SECTION | </a:t>
            </a:r>
            <a:fld id="{EB4231BD-D93C-43DF-ACF0-D0208BEC000A}" type="slidenum">
              <a:rPr lang="en-US" smtClean="0"/>
              <a:pPr/>
              <a:t>‹#›</a:t>
            </a:fld>
            <a:endParaRPr lang="en-US"/>
          </a:p>
        </p:txBody>
      </p:sp>
    </p:spTree>
    <p:extLst>
      <p:ext uri="{BB962C8B-B14F-4D97-AF65-F5344CB8AC3E}">
        <p14:creationId xmlns:p14="http://schemas.microsoft.com/office/powerpoint/2010/main" val="1419335781"/>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age right">
    <p:bg>
      <p:bgPr>
        <a:solidFill>
          <a:srgbClr val="13A680"/>
        </a:solidFill>
        <a:effectLst/>
      </p:bgPr>
    </p:bg>
    <p:spTree>
      <p:nvGrpSpPr>
        <p:cNvPr id="1" name=""/>
        <p:cNvGrpSpPr/>
        <p:nvPr/>
      </p:nvGrpSpPr>
      <p:grpSpPr>
        <a:xfrm>
          <a:off x="0" y="0"/>
          <a:ext cx="0" cy="0"/>
          <a:chOff x="0" y="0"/>
          <a:chExt cx="0" cy="0"/>
        </a:xfrm>
      </p:grpSpPr>
      <p:sp>
        <p:nvSpPr>
          <p:cNvPr id="5" name="Rectangle: Single Corner Rounded 4">
            <a:extLst>
              <a:ext uri="{FF2B5EF4-FFF2-40B4-BE49-F238E27FC236}">
                <a16:creationId xmlns:a16="http://schemas.microsoft.com/office/drawing/2014/main" id="{AC91A326-3F8A-91ED-B0CF-02C3777ADD09}"/>
              </a:ext>
            </a:extLst>
          </p:cNvPr>
          <p:cNvSpPr/>
          <p:nvPr userDrawn="1"/>
        </p:nvSpPr>
        <p:spPr>
          <a:xfrm flipH="1">
            <a:off x="4477558" y="0"/>
            <a:ext cx="7714442" cy="6858000"/>
          </a:xfrm>
          <a:prstGeom prst="round1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FD97B80E-B884-75DE-D8F3-FD19C27FBEFE}"/>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 r="-160"/>
          <a:stretch/>
        </p:blipFill>
        <p:spPr>
          <a:xfrm flipH="1">
            <a:off x="4381081" y="-26077"/>
            <a:ext cx="7820967" cy="1441789"/>
          </a:xfrm>
          <a:prstGeom prst="rect">
            <a:avLst/>
          </a:prstGeom>
        </p:spPr>
      </p:pic>
      <p:sp>
        <p:nvSpPr>
          <p:cNvPr id="2" name="Title 1">
            <a:extLst>
              <a:ext uri="{FF2B5EF4-FFF2-40B4-BE49-F238E27FC236}">
                <a16:creationId xmlns:a16="http://schemas.microsoft.com/office/drawing/2014/main" id="{41D4E6D6-F9B6-4921-1749-230275D03F42}"/>
              </a:ext>
            </a:extLst>
          </p:cNvPr>
          <p:cNvSpPr>
            <a:spLocks noGrp="1"/>
          </p:cNvSpPr>
          <p:nvPr>
            <p:ph type="title"/>
          </p:nvPr>
        </p:nvSpPr>
        <p:spPr>
          <a:xfrm>
            <a:off x="676141" y="772732"/>
            <a:ext cx="3136408" cy="1600200"/>
          </a:xfrm>
        </p:spPr>
        <p:txBody>
          <a:bodyPr anchor="b"/>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6F8D9E45-AC2E-1F3C-370C-42200FD2B19D}"/>
              </a:ext>
            </a:extLst>
          </p:cNvPr>
          <p:cNvSpPr>
            <a:spLocks noGrp="1"/>
          </p:cNvSpPr>
          <p:nvPr>
            <p:ph type="body" sz="half" idx="2"/>
          </p:nvPr>
        </p:nvSpPr>
        <p:spPr>
          <a:xfrm>
            <a:off x="676141" y="2530698"/>
            <a:ext cx="3136408" cy="365382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Picture Placeholder 2">
            <a:extLst>
              <a:ext uri="{FF2B5EF4-FFF2-40B4-BE49-F238E27FC236}">
                <a16:creationId xmlns:a16="http://schemas.microsoft.com/office/drawing/2014/main" id="{558941FA-06B0-4D83-679A-4EB44FDC561E}"/>
              </a:ext>
            </a:extLst>
          </p:cNvPr>
          <p:cNvSpPr>
            <a:spLocks noGrp="1"/>
          </p:cNvSpPr>
          <p:nvPr>
            <p:ph type="pic" idx="1"/>
          </p:nvPr>
        </p:nvSpPr>
        <p:spPr>
          <a:xfrm>
            <a:off x="4475411" y="-1"/>
            <a:ext cx="7714442" cy="6857999"/>
          </a:xfrm>
          <a:prstGeom prst="round1Rect">
            <a:avLst>
              <a:gd name="adj" fmla="val 26995"/>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36225196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2/18/2026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2/18/2026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2/18/2026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2/18/2026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image" Target="../media/image3.png"/><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2/18/2026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8" r:id="rId3"/>
    <p:sldLayoutId id="2147483694" r:id="rId4"/>
    <p:sldLayoutId id="2147483695" r:id="rId5"/>
    <p:sldLayoutId id="2147483693" r:id="rId6"/>
    <p:sldLayoutId id="2147483687" r:id="rId7"/>
    <p:sldLayoutId id="2147483689" r:id="rId8"/>
    <p:sldLayoutId id="2147483690" r:id="rId9"/>
    <p:sldLayoutId id="2147483691" r:id="rId10"/>
    <p:sldLayoutId id="2147483692"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049168-8FED-8A56-4214-373D999B82F3}"/>
              </a:ext>
            </a:extLst>
          </p:cNvPr>
          <p:cNvSpPr>
            <a:spLocks noGrp="1"/>
          </p:cNvSpPr>
          <p:nvPr>
            <p:ph type="title"/>
          </p:nvPr>
        </p:nvSpPr>
        <p:spPr>
          <a:xfrm>
            <a:off x="838200" y="365125"/>
            <a:ext cx="8435009" cy="1325563"/>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67162DBB-0B97-CCA9-03D0-ED145FFCC3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541A32-E386-D3E0-AA0A-B18B52E88B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accent2"/>
                </a:solidFill>
                <a:latin typeface="NimbusSanL" pitchFamily="2" charset="0"/>
              </a:defRPr>
            </a:lvl1pPr>
          </a:lstStyle>
          <a:p>
            <a:fld id="{2EE049A9-933D-E34D-926D-F3073F2132DF}" type="datetime1">
              <a:rPr lang="en-US" smtClean="0"/>
              <a:t>2/18/2026</a:t>
            </a:fld>
            <a:endParaRPr lang="en-US"/>
          </a:p>
        </p:txBody>
      </p:sp>
      <p:sp>
        <p:nvSpPr>
          <p:cNvPr id="5" name="Footer Placeholder 4">
            <a:extLst>
              <a:ext uri="{FF2B5EF4-FFF2-40B4-BE49-F238E27FC236}">
                <a16:creationId xmlns:a16="http://schemas.microsoft.com/office/drawing/2014/main" id="{7FA53FEA-8742-5A9B-CB33-5ADD94600E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800">
                <a:solidFill>
                  <a:schemeClr val="accent2"/>
                </a:solidFill>
                <a:latin typeface="NimbusSanL" pitchFamily="2" charset="0"/>
              </a:defRPr>
            </a:lvl1pPr>
          </a:lstStyle>
          <a:p>
            <a:r>
              <a:rPr lang="en-US"/>
              <a:t>PCI CONFIDENTIAL</a:t>
            </a:r>
          </a:p>
        </p:txBody>
      </p:sp>
      <p:sp>
        <p:nvSpPr>
          <p:cNvPr id="6" name="Slide Number Placeholder 5">
            <a:extLst>
              <a:ext uri="{FF2B5EF4-FFF2-40B4-BE49-F238E27FC236}">
                <a16:creationId xmlns:a16="http://schemas.microsoft.com/office/drawing/2014/main" id="{3541F2E4-391F-5D5C-8FC8-32954E4410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accent2"/>
                </a:solidFill>
                <a:latin typeface="NimbusSanL" pitchFamily="2" charset="0"/>
              </a:defRPr>
            </a:lvl1pPr>
          </a:lstStyle>
          <a:p>
            <a:fld id="{EB4231BD-D93C-43DF-ACF0-D0208BEC000A}" type="slidenum">
              <a:rPr lang="en-US" smtClean="0"/>
              <a:pPr/>
              <a:t>‹#›</a:t>
            </a:fld>
            <a:endParaRPr lang="en-US"/>
          </a:p>
        </p:txBody>
      </p:sp>
      <p:pic>
        <p:nvPicPr>
          <p:cNvPr id="7" name="Graphic 6">
            <a:extLst>
              <a:ext uri="{FF2B5EF4-FFF2-40B4-BE49-F238E27FC236}">
                <a16:creationId xmlns:a16="http://schemas.microsoft.com/office/drawing/2014/main" id="{5A8ABC9D-8724-7632-258B-6F1B2D8B09A3}"/>
              </a:ext>
            </a:extLst>
          </p:cNvPr>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868031" y="428933"/>
            <a:ext cx="1485769" cy="405718"/>
          </a:xfrm>
          <a:prstGeom prst="rect">
            <a:avLst/>
          </a:prstGeom>
        </p:spPr>
      </p:pic>
    </p:spTree>
    <p:extLst>
      <p:ext uri="{BB962C8B-B14F-4D97-AF65-F5344CB8AC3E}">
        <p14:creationId xmlns:p14="http://schemas.microsoft.com/office/powerpoint/2010/main" val="1564947909"/>
      </p:ext>
    </p:extLst>
  </p:cSld>
  <p:clrMap bg1="lt1" tx1="dk1" bg2="lt2" tx2="dk2" accent1="accent1" accent2="accent2" accent3="accent3" accent4="accent4" accent5="accent5" accent6="accent6" hlink="hlink" folHlink="folHlink"/>
  <p:sldLayoutIdLst>
    <p:sldLayoutId id="2147483667" r:id="rId1"/>
    <p:sldLayoutId id="2147483649" r:id="rId2"/>
    <p:sldLayoutId id="2147483650" r:id="rId3"/>
    <p:sldLayoutId id="2147483685" r:id="rId4"/>
    <p:sldLayoutId id="2147483651" r:id="rId5"/>
    <p:sldLayoutId id="2147483658" r:id="rId6"/>
    <p:sldLayoutId id="2147483663" r:id="rId7"/>
    <p:sldLayoutId id="2147483668" r:id="rId8"/>
    <p:sldLayoutId id="2147483683" r:id="rId9"/>
    <p:sldLayoutId id="2147483684" r:id="rId10"/>
    <p:sldLayoutId id="2147483669" r:id="rId11"/>
    <p:sldLayoutId id="2147483670" r:id="rId12"/>
    <p:sldLayoutId id="2147483671" r:id="rId13"/>
    <p:sldLayoutId id="2147483652" r:id="rId14"/>
    <p:sldLayoutId id="2147483653" r:id="rId15"/>
    <p:sldLayoutId id="2147483686" r:id="rId16"/>
    <p:sldLayoutId id="2147483666" r:id="rId17"/>
    <p:sldLayoutId id="2147483664" r:id="rId18"/>
    <p:sldLayoutId id="2147483665" r:id="rId19"/>
  </p:sldLayoutIdLst>
  <p:hf hdr="0"/>
  <p:txStyles>
    <p:titleStyle>
      <a:lvl1pPr algn="l" defTabSz="914400" rtl="0" eaLnBrk="1" latinLnBrk="0" hangingPunct="1">
        <a:lnSpc>
          <a:spcPct val="90000"/>
        </a:lnSpc>
        <a:spcBef>
          <a:spcPct val="0"/>
        </a:spcBef>
        <a:buNone/>
        <a:defRPr sz="4000" kern="1200" spc="-100" baseline="0">
          <a:solidFill>
            <a:schemeClr val="tx1"/>
          </a:solidFill>
          <a:latin typeface="Spectral" panose="02020502060000000000" pitchFamily="18"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NimbusSanL"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imbusSanL"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imbusSanL"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NimbusSanL"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NimbusSanL"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85934-9F1A-7958-4DEC-4738712C7591}"/>
              </a:ext>
            </a:extLst>
          </p:cNvPr>
          <p:cNvSpPr>
            <a:spLocks noGrp="1"/>
          </p:cNvSpPr>
          <p:nvPr>
            <p:ph type="ctrTitle"/>
          </p:nvPr>
        </p:nvSpPr>
        <p:spPr>
          <a:xfrm>
            <a:off x="709411" y="1967002"/>
            <a:ext cx="6110333" cy="1466514"/>
          </a:xfrm>
        </p:spPr>
        <p:txBody>
          <a:bodyPr vert="horz" lIns="91440" tIns="45720" rIns="91440" bIns="45720" rtlCol="0" anchor="t">
            <a:noAutofit/>
          </a:bodyPr>
          <a:lstStyle/>
          <a:p>
            <a:r>
              <a:rPr lang="en-US" sz="6000">
                <a:solidFill>
                  <a:srgbClr val="FFFFFF"/>
                </a:solidFill>
                <a:latin typeface="Spectral"/>
              </a:rPr>
              <a:t>PCI Footprint </a:t>
            </a:r>
            <a:br>
              <a:rPr lang="en-US" sz="6000">
                <a:latin typeface="Spectral"/>
              </a:rPr>
            </a:br>
            <a:r>
              <a:rPr lang="en-US" sz="6000">
                <a:solidFill>
                  <a:srgbClr val="FFFFFF"/>
                </a:solidFill>
                <a:latin typeface="Spectral"/>
              </a:rPr>
              <a:t>Slides</a:t>
            </a:r>
          </a:p>
          <a:p>
            <a:endParaRPr lang="en-US" sz="6000">
              <a:latin typeface="Spectral"/>
            </a:endParaRPr>
          </a:p>
        </p:txBody>
      </p:sp>
      <p:sp>
        <p:nvSpPr>
          <p:cNvPr id="3" name="Subtitle 2">
            <a:extLst>
              <a:ext uri="{FF2B5EF4-FFF2-40B4-BE49-F238E27FC236}">
                <a16:creationId xmlns:a16="http://schemas.microsoft.com/office/drawing/2014/main" id="{78B801E0-EC0C-A2D2-F243-A808C863DF31}"/>
              </a:ext>
            </a:extLst>
          </p:cNvPr>
          <p:cNvSpPr>
            <a:spLocks noGrp="1"/>
          </p:cNvSpPr>
          <p:nvPr>
            <p:ph type="subTitle" idx="1"/>
          </p:nvPr>
        </p:nvSpPr>
        <p:spPr>
          <a:xfrm>
            <a:off x="707732" y="5521468"/>
            <a:ext cx="5385619" cy="699506"/>
          </a:xfrm>
        </p:spPr>
        <p:txBody>
          <a:bodyPr vert="horz" lIns="91440" tIns="45720" rIns="91440" bIns="45720" rtlCol="0" anchor="t">
            <a:noAutofit/>
          </a:bodyPr>
          <a:lstStyle/>
          <a:p>
            <a:r>
              <a:rPr lang="en-US" sz="2800" b="1">
                <a:solidFill>
                  <a:srgbClr val="29F1B4"/>
                </a:solidFill>
              </a:rPr>
              <a:t>Marketing</a:t>
            </a:r>
          </a:p>
          <a:p>
            <a:r>
              <a:rPr lang="en-US" sz="2000"/>
              <a:t>Feb. 2026</a:t>
            </a:r>
          </a:p>
        </p:txBody>
      </p:sp>
      <p:pic>
        <p:nvPicPr>
          <p:cNvPr id="15" name="Picture Placeholder 14" descr="Wind turbines in a field">
            <a:extLst>
              <a:ext uri="{FF2B5EF4-FFF2-40B4-BE49-F238E27FC236}">
                <a16:creationId xmlns:a16="http://schemas.microsoft.com/office/drawing/2014/main" id="{A1119A01-0333-B5B6-6170-0642950935E7}"/>
              </a:ext>
            </a:extLst>
          </p:cNvPr>
          <p:cNvPicPr>
            <a:picLocks noGrp="1" noChangeAspect="1"/>
          </p:cNvPicPr>
          <p:nvPr>
            <p:ph type="pic" sz="quarter" idx="12"/>
          </p:nvPr>
        </p:nvPicPr>
        <p:blipFill>
          <a:blip r:embed="rId2"/>
          <a:srcRect l="24933" r="24933"/>
          <a:stretch/>
        </p:blipFill>
        <p:spPr>
          <a:xfrm>
            <a:off x="7234556" y="292893"/>
            <a:ext cx="4581832" cy="6092103"/>
          </a:xfrm>
        </p:spPr>
      </p:pic>
      <p:sp>
        <p:nvSpPr>
          <p:cNvPr id="22" name="Round Single Corner Rectangle 21">
            <a:extLst>
              <a:ext uri="{FF2B5EF4-FFF2-40B4-BE49-F238E27FC236}">
                <a16:creationId xmlns:a16="http://schemas.microsoft.com/office/drawing/2014/main" id="{BEE84FC3-CA12-0B66-3CB9-33DD020064E7}"/>
              </a:ext>
            </a:extLst>
          </p:cNvPr>
          <p:cNvSpPr/>
          <p:nvPr/>
        </p:nvSpPr>
        <p:spPr>
          <a:xfrm rot="16200000" flipH="1">
            <a:off x="9273728" y="2035667"/>
            <a:ext cx="4197927" cy="891365"/>
          </a:xfrm>
          <a:prstGeom prst="round1Rect">
            <a:avLst>
              <a:gd name="adj" fmla="val 50000"/>
            </a:avLst>
          </a:prstGeom>
          <a:gradFill>
            <a:gsLst>
              <a:gs pos="0">
                <a:srgbClr val="28F3B6"/>
              </a:gs>
              <a:gs pos="100000">
                <a:srgbClr val="28F3B6">
                  <a:alpha val="0"/>
                </a:srgbClr>
              </a:gs>
            </a:gsLst>
            <a:lin ang="108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Neue Haas Grotesk Text Pro"/>
              <a:ea typeface="+mn-ea"/>
              <a:cs typeface="+mn-cs"/>
            </a:endParaRPr>
          </a:p>
        </p:txBody>
      </p:sp>
    </p:spTree>
    <p:extLst>
      <p:ext uri="{BB962C8B-B14F-4D97-AF65-F5344CB8AC3E}">
        <p14:creationId xmlns:p14="http://schemas.microsoft.com/office/powerpoint/2010/main" val="1203682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67EE3-35BD-A35F-4771-DE540752824A}"/>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62F4AF13-E18D-B8B2-846C-BF5C84982C1F}"/>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34C74B22-995D-609B-09D3-E24251227839}"/>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F1E4B0B6-7325-4884-F530-6700403020CF}"/>
              </a:ext>
            </a:extLst>
          </p:cNvPr>
          <p:cNvSpPr>
            <a:spLocks noGrp="1"/>
          </p:cNvSpPr>
          <p:nvPr>
            <p:ph type="sldNum" sz="quarter" idx="12"/>
          </p:nvPr>
        </p:nvSpPr>
        <p:spPr/>
        <p:txBody>
          <a:bodyPr/>
          <a:lstStyle/>
          <a:p>
            <a:fld id="{EB4231BD-D93C-43DF-ACF0-D0208BEC000A}" type="slidenum">
              <a:rPr lang="en-US" smtClean="0"/>
              <a:pPr/>
              <a:t>10</a:t>
            </a:fld>
            <a:endParaRPr lang="en-US"/>
          </a:p>
        </p:txBody>
      </p:sp>
      <p:pic>
        <p:nvPicPr>
          <p:cNvPr id="2" name="Picture 1">
            <a:extLst>
              <a:ext uri="{FF2B5EF4-FFF2-40B4-BE49-F238E27FC236}">
                <a16:creationId xmlns:a16="http://schemas.microsoft.com/office/drawing/2014/main" id="{C1224E1E-19CE-FF33-0475-30345E47291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82690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F8C6E-D69A-493D-B6FE-793EDFBD8E8A}"/>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FCAB2CFD-6142-5BB9-C8CD-D9B075FF607F}"/>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A2C6B9C8-BF5F-9448-567C-FBB1CCB85D7C}"/>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844F22FF-9959-85AB-08DE-B8FFC67BAE09}"/>
              </a:ext>
            </a:extLst>
          </p:cNvPr>
          <p:cNvSpPr>
            <a:spLocks noGrp="1"/>
          </p:cNvSpPr>
          <p:nvPr>
            <p:ph type="sldNum" sz="quarter" idx="12"/>
          </p:nvPr>
        </p:nvSpPr>
        <p:spPr/>
        <p:txBody>
          <a:bodyPr/>
          <a:lstStyle/>
          <a:p>
            <a:fld id="{EB4231BD-D93C-43DF-ACF0-D0208BEC000A}" type="slidenum">
              <a:rPr lang="en-US" smtClean="0"/>
              <a:pPr/>
              <a:t>11</a:t>
            </a:fld>
            <a:endParaRPr lang="en-US"/>
          </a:p>
        </p:txBody>
      </p:sp>
      <p:pic>
        <p:nvPicPr>
          <p:cNvPr id="3" name="Picture 2">
            <a:extLst>
              <a:ext uri="{FF2B5EF4-FFF2-40B4-BE49-F238E27FC236}">
                <a16:creationId xmlns:a16="http://schemas.microsoft.com/office/drawing/2014/main" id="{1BA84854-1524-7AE5-76DB-216E28DE0B08}"/>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82549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7FB80-9C5E-09B1-4E60-2F597657B683}"/>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327FBDC2-E720-2CE4-4531-F1BBDACC06AB}"/>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36ABF6CC-969C-6701-110B-84F88153ACF8}"/>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2F8137E7-5898-32BE-3CD5-A8CA20AAC6A0}"/>
              </a:ext>
            </a:extLst>
          </p:cNvPr>
          <p:cNvSpPr>
            <a:spLocks noGrp="1"/>
          </p:cNvSpPr>
          <p:nvPr>
            <p:ph type="sldNum" sz="quarter" idx="12"/>
          </p:nvPr>
        </p:nvSpPr>
        <p:spPr/>
        <p:txBody>
          <a:bodyPr/>
          <a:lstStyle/>
          <a:p>
            <a:fld id="{EB4231BD-D93C-43DF-ACF0-D0208BEC000A}" type="slidenum">
              <a:rPr lang="en-US" smtClean="0"/>
              <a:pPr/>
              <a:t>12</a:t>
            </a:fld>
            <a:endParaRPr lang="en-US"/>
          </a:p>
        </p:txBody>
      </p:sp>
      <p:pic>
        <p:nvPicPr>
          <p:cNvPr id="3" name="Picture 2" descr="A screenshot of a computer&#10;&#10;AI-generated content may be incorrect.">
            <a:extLst>
              <a:ext uri="{FF2B5EF4-FFF2-40B4-BE49-F238E27FC236}">
                <a16:creationId xmlns:a16="http://schemas.microsoft.com/office/drawing/2014/main" id="{E43C47E1-102A-E063-3C26-22AF2ADDE26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946506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3D835-4B9C-F9F3-810D-9DB70C266CBB}"/>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E0122CE9-670B-DC82-7D92-845EE1AFAA7B}"/>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C3C5B33A-8663-8284-2F68-3A43F12F6D1C}"/>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E22E02FE-CA72-4AB2-C56F-08A59C16978D}"/>
              </a:ext>
            </a:extLst>
          </p:cNvPr>
          <p:cNvSpPr>
            <a:spLocks noGrp="1"/>
          </p:cNvSpPr>
          <p:nvPr>
            <p:ph type="sldNum" sz="quarter" idx="12"/>
          </p:nvPr>
        </p:nvSpPr>
        <p:spPr/>
        <p:txBody>
          <a:bodyPr/>
          <a:lstStyle/>
          <a:p>
            <a:fld id="{EB4231BD-D93C-43DF-ACF0-D0208BEC000A}" type="slidenum">
              <a:rPr lang="en-US" smtClean="0"/>
              <a:pPr/>
              <a:t>13</a:t>
            </a:fld>
            <a:endParaRPr lang="en-US"/>
          </a:p>
        </p:txBody>
      </p:sp>
      <p:pic>
        <p:nvPicPr>
          <p:cNvPr id="2" name="Picture 1" descr="A screenshot of a website&#10;&#10;AI-generated content may be incorrect.">
            <a:extLst>
              <a:ext uri="{FF2B5EF4-FFF2-40B4-BE49-F238E27FC236}">
                <a16:creationId xmlns:a16="http://schemas.microsoft.com/office/drawing/2014/main" id="{F34FBF52-A9CF-2FA4-DC6A-153CAA2F64C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73175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13DE1-93C7-408C-4C86-194400ACF4FC}"/>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89B0DCD6-5F01-10E5-2534-8D95EFD99D02}"/>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93C05F92-8A06-EEF6-3154-56ACFDD8E7D0}"/>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7C8CE68C-7E80-DA6F-0F09-559B8B3EAD78}"/>
              </a:ext>
            </a:extLst>
          </p:cNvPr>
          <p:cNvSpPr>
            <a:spLocks noGrp="1"/>
          </p:cNvSpPr>
          <p:nvPr>
            <p:ph type="sldNum" sz="quarter" idx="12"/>
          </p:nvPr>
        </p:nvSpPr>
        <p:spPr/>
        <p:txBody>
          <a:bodyPr/>
          <a:lstStyle/>
          <a:p>
            <a:fld id="{EB4231BD-D93C-43DF-ACF0-D0208BEC000A}" type="slidenum">
              <a:rPr lang="en-US" smtClean="0"/>
              <a:pPr/>
              <a:t>14</a:t>
            </a:fld>
            <a:endParaRPr lang="en-US"/>
          </a:p>
        </p:txBody>
      </p:sp>
      <p:pic>
        <p:nvPicPr>
          <p:cNvPr id="3" name="Picture 2">
            <a:extLst>
              <a:ext uri="{FF2B5EF4-FFF2-40B4-BE49-F238E27FC236}">
                <a16:creationId xmlns:a16="http://schemas.microsoft.com/office/drawing/2014/main" id="{1576FE7D-5858-24C6-66BD-0850072F300F}"/>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94494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A8292-51E4-DA26-9023-720428E3D95A}"/>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C900858C-E8CE-986C-5182-896A58597F5F}"/>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37EF02B8-F4BE-C80B-8A5A-ADDD2BE1D6AB}"/>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A2D86F8F-E61A-CD1A-F516-7E82C1A131E0}"/>
              </a:ext>
            </a:extLst>
          </p:cNvPr>
          <p:cNvSpPr>
            <a:spLocks noGrp="1"/>
          </p:cNvSpPr>
          <p:nvPr>
            <p:ph type="sldNum" sz="quarter" idx="12"/>
          </p:nvPr>
        </p:nvSpPr>
        <p:spPr/>
        <p:txBody>
          <a:bodyPr/>
          <a:lstStyle/>
          <a:p>
            <a:fld id="{EB4231BD-D93C-43DF-ACF0-D0208BEC000A}" type="slidenum">
              <a:rPr lang="en-US" smtClean="0"/>
              <a:pPr/>
              <a:t>15</a:t>
            </a:fld>
            <a:endParaRPr lang="en-US"/>
          </a:p>
        </p:txBody>
      </p:sp>
      <p:pic>
        <p:nvPicPr>
          <p:cNvPr id="2" name="Picture 1" descr="A screenshot of a computer&#10;&#10;AI-generated content may be incorrect.">
            <a:extLst>
              <a:ext uri="{FF2B5EF4-FFF2-40B4-BE49-F238E27FC236}">
                <a16:creationId xmlns:a16="http://schemas.microsoft.com/office/drawing/2014/main" id="{79AC9089-19F4-5FDF-C563-6A2D8026AA6B}"/>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68641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CD389-C48C-709A-956C-2EAF6833EEC1}"/>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1C13EAC9-835E-66B2-12FD-14C6408F1781}"/>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9160748C-3F88-FCC0-7AD8-FFB090D1E183}"/>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5B6CE820-7733-9555-65D0-E637F071BF33}"/>
              </a:ext>
            </a:extLst>
          </p:cNvPr>
          <p:cNvSpPr>
            <a:spLocks noGrp="1"/>
          </p:cNvSpPr>
          <p:nvPr>
            <p:ph type="sldNum" sz="quarter" idx="12"/>
          </p:nvPr>
        </p:nvSpPr>
        <p:spPr/>
        <p:txBody>
          <a:bodyPr/>
          <a:lstStyle/>
          <a:p>
            <a:fld id="{EB4231BD-D93C-43DF-ACF0-D0208BEC000A}" type="slidenum">
              <a:rPr lang="en-US" smtClean="0"/>
              <a:pPr/>
              <a:t>16</a:t>
            </a:fld>
            <a:endParaRPr lang="en-US"/>
          </a:p>
        </p:txBody>
      </p:sp>
      <p:pic>
        <p:nvPicPr>
          <p:cNvPr id="3" name="Picture 2" descr="A screenshot of a computer&#10;&#10;AI-generated content may be incorrect.">
            <a:extLst>
              <a:ext uri="{FF2B5EF4-FFF2-40B4-BE49-F238E27FC236}">
                <a16:creationId xmlns:a16="http://schemas.microsoft.com/office/drawing/2014/main" id="{BEA30132-3B17-1B5F-2CC5-2EDD969317D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54065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01E31-1CFF-41DD-A029-4E37F12AB8D8}"/>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2149E184-254B-C0E6-01A4-A53FED1C66CC}"/>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7533BD2F-5539-84F0-0B45-0494D65C70B3}"/>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0D608FAF-8306-E339-38A8-418248CF3FE5}"/>
              </a:ext>
            </a:extLst>
          </p:cNvPr>
          <p:cNvSpPr>
            <a:spLocks noGrp="1"/>
          </p:cNvSpPr>
          <p:nvPr>
            <p:ph type="sldNum" sz="quarter" idx="12"/>
          </p:nvPr>
        </p:nvSpPr>
        <p:spPr/>
        <p:txBody>
          <a:bodyPr/>
          <a:lstStyle/>
          <a:p>
            <a:fld id="{EB4231BD-D93C-43DF-ACF0-D0208BEC000A}" type="slidenum">
              <a:rPr lang="en-US" smtClean="0"/>
              <a:pPr/>
              <a:t>17</a:t>
            </a:fld>
            <a:endParaRPr lang="en-US"/>
          </a:p>
        </p:txBody>
      </p:sp>
      <p:pic>
        <p:nvPicPr>
          <p:cNvPr id="2" name="Picture 1" descr="A screenshot of a computer&#10;&#10;AI-generated content may be incorrect.">
            <a:extLst>
              <a:ext uri="{FF2B5EF4-FFF2-40B4-BE49-F238E27FC236}">
                <a16:creationId xmlns:a16="http://schemas.microsoft.com/office/drawing/2014/main" id="{7C15F76B-6D83-3D11-1FD7-EBA2E059DBE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08744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E5C49-7F60-1B60-F361-5797F2516E66}"/>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F5C4FB34-1A6F-DC58-9AF8-8B529F04FE3B}"/>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658866A9-D863-C5F2-0CBA-7452BA1D03DE}"/>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72A18D64-C9AE-1B2A-2268-871B58D22E35}"/>
              </a:ext>
            </a:extLst>
          </p:cNvPr>
          <p:cNvSpPr>
            <a:spLocks noGrp="1"/>
          </p:cNvSpPr>
          <p:nvPr>
            <p:ph type="sldNum" sz="quarter" idx="12"/>
          </p:nvPr>
        </p:nvSpPr>
        <p:spPr/>
        <p:txBody>
          <a:bodyPr/>
          <a:lstStyle/>
          <a:p>
            <a:fld id="{EB4231BD-D93C-43DF-ACF0-D0208BEC000A}" type="slidenum">
              <a:rPr lang="en-US" smtClean="0"/>
              <a:pPr/>
              <a:t>18</a:t>
            </a:fld>
            <a:endParaRPr lang="en-US"/>
          </a:p>
        </p:txBody>
      </p:sp>
      <p:pic>
        <p:nvPicPr>
          <p:cNvPr id="3" name="Picture 2" descr="A screenshot of a website&#10;&#10;AI-generated content may be incorrect.">
            <a:extLst>
              <a:ext uri="{FF2B5EF4-FFF2-40B4-BE49-F238E27FC236}">
                <a16:creationId xmlns:a16="http://schemas.microsoft.com/office/drawing/2014/main" id="{64E18EB7-C124-D81E-576F-C5154621C2E4}"/>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781228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31CF8-3020-6FE6-CDB2-2819890DD13D}"/>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4A46C466-236D-39DB-925F-B4F1D66FFBBA}"/>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75F5D683-5BD7-00A6-6231-87AB915C1C0B}"/>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7DCE6ECC-AD9F-0627-C1AA-5A14E3686D29}"/>
              </a:ext>
            </a:extLst>
          </p:cNvPr>
          <p:cNvSpPr>
            <a:spLocks noGrp="1"/>
          </p:cNvSpPr>
          <p:nvPr>
            <p:ph type="sldNum" sz="quarter" idx="12"/>
          </p:nvPr>
        </p:nvSpPr>
        <p:spPr/>
        <p:txBody>
          <a:bodyPr/>
          <a:lstStyle/>
          <a:p>
            <a:fld id="{EB4231BD-D93C-43DF-ACF0-D0208BEC000A}" type="slidenum">
              <a:rPr lang="en-US" smtClean="0"/>
              <a:pPr/>
              <a:t>19</a:t>
            </a:fld>
            <a:endParaRPr lang="en-US"/>
          </a:p>
        </p:txBody>
      </p:sp>
      <p:pic>
        <p:nvPicPr>
          <p:cNvPr id="2" name="Picture 1">
            <a:extLst>
              <a:ext uri="{FF2B5EF4-FFF2-40B4-BE49-F238E27FC236}">
                <a16:creationId xmlns:a16="http://schemas.microsoft.com/office/drawing/2014/main" id="{91334A73-D6E7-BD20-34D7-85B6413FF98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95483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1F346-7042-A980-1474-FBEA9930D51F}"/>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6786A14-F366-1017-9D08-A9D8B5848F22}"/>
              </a:ext>
            </a:extLst>
          </p:cNvPr>
          <p:cNvSpPr>
            <a:spLocks noGrp="1"/>
          </p:cNvSpPr>
          <p:nvPr>
            <p:ph type="title"/>
          </p:nvPr>
        </p:nvSpPr>
        <p:spPr>
          <a:xfrm>
            <a:off x="838200" y="365125"/>
            <a:ext cx="8647920" cy="1347974"/>
          </a:xfrm>
        </p:spPr>
        <p:txBody>
          <a:bodyPr>
            <a:normAutofit/>
          </a:bodyPr>
          <a:lstStyle/>
          <a:p>
            <a:r>
              <a:rPr lang="en-US" sz="3600">
                <a:latin typeface="Spectral"/>
              </a:rPr>
              <a:t>Purpose of These Slides</a:t>
            </a:r>
            <a:endParaRPr lang="en-US"/>
          </a:p>
          <a:p>
            <a:endParaRPr lang="en-US" sz="3600">
              <a:latin typeface="Spectral"/>
            </a:endParaRPr>
          </a:p>
        </p:txBody>
      </p:sp>
      <p:sp>
        <p:nvSpPr>
          <p:cNvPr id="10" name="Date Placeholder 9">
            <a:extLst>
              <a:ext uri="{FF2B5EF4-FFF2-40B4-BE49-F238E27FC236}">
                <a16:creationId xmlns:a16="http://schemas.microsoft.com/office/drawing/2014/main" id="{D6EAA454-3F96-6853-8D2B-66872464E6EF}"/>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E6900177-82FE-44B4-9552-CC893DF74F6C}"/>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95427568-10CF-42E1-3E98-503324C146CF}"/>
              </a:ext>
            </a:extLst>
          </p:cNvPr>
          <p:cNvSpPr>
            <a:spLocks noGrp="1"/>
          </p:cNvSpPr>
          <p:nvPr>
            <p:ph type="sldNum" sz="quarter" idx="12"/>
          </p:nvPr>
        </p:nvSpPr>
        <p:spPr/>
        <p:txBody>
          <a:bodyPr/>
          <a:lstStyle/>
          <a:p>
            <a:fld id="{EB4231BD-D93C-43DF-ACF0-D0208BEC000A}" type="slidenum">
              <a:rPr lang="en-US" smtClean="0"/>
              <a:pPr/>
              <a:t>2</a:t>
            </a:fld>
            <a:endParaRPr lang="en-US"/>
          </a:p>
        </p:txBody>
      </p:sp>
      <p:sp>
        <p:nvSpPr>
          <p:cNvPr id="3" name="TextBox 4">
            <a:extLst>
              <a:ext uri="{FF2B5EF4-FFF2-40B4-BE49-F238E27FC236}">
                <a16:creationId xmlns:a16="http://schemas.microsoft.com/office/drawing/2014/main" id="{E2023FDF-0AC0-8417-AB6A-6F501F65D5FD}"/>
              </a:ext>
            </a:extLst>
          </p:cNvPr>
          <p:cNvSpPr txBox="1"/>
          <p:nvPr/>
        </p:nvSpPr>
        <p:spPr>
          <a:xfrm>
            <a:off x="601527" y="1223938"/>
            <a:ext cx="10990286" cy="470898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a:solidFill>
                  <a:srgbClr val="0E101A"/>
                </a:solidFill>
              </a:rPr>
              <a:t>These slides are designed to clearly communicate what PCI Energy Solutions does, the solutions we offer, and how our solutions and platform work together. They streamline our solution offerings into five core categories to provide a quick, high-level  understanding of who we are and what we do.</a:t>
            </a:r>
          </a:p>
          <a:p>
            <a:endParaRPr lang="en-US" sz="1500">
              <a:solidFill>
                <a:srgbClr val="0E101A"/>
              </a:solidFill>
            </a:endParaRPr>
          </a:p>
          <a:p>
            <a:r>
              <a:rPr lang="en-US" sz="1500">
                <a:solidFill>
                  <a:srgbClr val="0E101A"/>
                </a:solidFill>
              </a:rPr>
              <a:t>These slides are intended for use in presentations, sales decks, product training, and similar materials. When placed at the beginning of a deck, they help orient the viewer to how the content of the presentation fits within PCI’s overall solution ecosystem—and reinforce that PCI offers capabilities beyond the specific topic being presented.</a:t>
            </a:r>
          </a:p>
          <a:p>
            <a:endParaRPr lang="en-US" sz="1500">
              <a:solidFill>
                <a:srgbClr val="0E101A"/>
              </a:solidFill>
            </a:endParaRPr>
          </a:p>
          <a:p>
            <a:r>
              <a:rPr lang="en-US" sz="1500" b="1">
                <a:solidFill>
                  <a:schemeClr val="accent6"/>
                </a:solidFill>
              </a:rPr>
              <a:t>Website Alignment</a:t>
            </a:r>
          </a:p>
          <a:p>
            <a:r>
              <a:rPr lang="en-US" sz="1500">
                <a:solidFill>
                  <a:srgbClr val="0E101A"/>
                </a:solidFill>
              </a:rPr>
              <a:t>These slides directly reflect the updated website navigation launched in </a:t>
            </a:r>
            <a:r>
              <a:rPr lang="en-US" sz="1500">
                <a:solidFill>
                  <a:srgbClr val="0E101A"/>
                </a:solidFill>
                <a:ea typeface="+mn-lt"/>
                <a:cs typeface="+mn-lt"/>
              </a:rPr>
              <a:t>Jan. 2026</a:t>
            </a:r>
            <a:r>
              <a:rPr lang="en-US" sz="1500">
                <a:solidFill>
                  <a:srgbClr val="0E101A"/>
                </a:solidFill>
              </a:rPr>
              <a:t>. </a:t>
            </a:r>
            <a:r>
              <a:rPr lang="en-US" sz="1500">
                <a:solidFill>
                  <a:srgbClr val="0E101A"/>
                </a:solidFill>
                <a:ea typeface="+mn-lt"/>
                <a:cs typeface="+mn-lt"/>
              </a:rPr>
              <a:t>The goal of the new navigation is to clearly articulate what PCI does and what makes us an iconic brand in the space—without requiring </a:t>
            </a:r>
            <a:r>
              <a:rPr lang="en-US" sz="1500">
                <a:solidFill>
                  <a:srgbClr val="0E101A"/>
                </a:solidFill>
              </a:rPr>
              <a:t>users </a:t>
            </a:r>
            <a:r>
              <a:rPr lang="en-US" sz="1500">
                <a:solidFill>
                  <a:srgbClr val="0E101A"/>
                </a:solidFill>
                <a:ea typeface="+mn-lt"/>
                <a:cs typeface="+mn-lt"/>
              </a:rPr>
              <a:t>to click into </a:t>
            </a:r>
            <a:r>
              <a:rPr lang="en-US" sz="1500">
                <a:solidFill>
                  <a:srgbClr val="0E101A"/>
                </a:solidFill>
              </a:rPr>
              <a:t>individual pages</a:t>
            </a:r>
            <a:r>
              <a:rPr lang="en-US" sz="1500">
                <a:solidFill>
                  <a:srgbClr val="0E101A"/>
                </a:solidFill>
                <a:ea typeface="+mn-lt"/>
                <a:cs typeface="+mn-lt"/>
              </a:rPr>
              <a:t>.</a:t>
            </a:r>
            <a:endParaRPr lang="en-US" sz="1500">
              <a:solidFill>
                <a:srgbClr val="0E101A"/>
              </a:solidFill>
            </a:endParaRPr>
          </a:p>
          <a:p>
            <a:endParaRPr lang="en-US" sz="1500">
              <a:solidFill>
                <a:srgbClr val="0E101A"/>
              </a:solidFill>
            </a:endParaRPr>
          </a:p>
          <a:p>
            <a:r>
              <a:rPr lang="en-US" sz="1500" b="1">
                <a:solidFill>
                  <a:schemeClr val="accent4"/>
                </a:solidFill>
              </a:rPr>
              <a:t>How to Use These Slides</a:t>
            </a:r>
          </a:p>
          <a:p>
            <a:pPr marL="285750" indent="-285750">
              <a:buFont typeface="Arial"/>
              <a:buChar char="•"/>
            </a:pPr>
            <a:r>
              <a:rPr lang="en-US" sz="1500">
                <a:solidFill>
                  <a:srgbClr val="0E101A"/>
                </a:solidFill>
              </a:rPr>
              <a:t>Copy and paste the slide you wish to use into your own deck</a:t>
            </a:r>
          </a:p>
          <a:p>
            <a:pPr marL="285750" indent="-285750">
              <a:buFont typeface="Arial"/>
              <a:buChar char="•"/>
            </a:pPr>
            <a:r>
              <a:rPr lang="en-US" sz="1500">
                <a:solidFill>
                  <a:srgbClr val="0E101A"/>
                </a:solidFill>
              </a:rPr>
              <a:t>Use it to orient the viewer to the solution area being discussed</a:t>
            </a:r>
            <a:endParaRPr lang="en-US" sz="1500"/>
          </a:p>
          <a:p>
            <a:pPr marL="285750" indent="-285750">
              <a:buFont typeface="Arial"/>
              <a:buChar char="•"/>
            </a:pPr>
            <a:r>
              <a:rPr lang="en-US" sz="1500">
                <a:solidFill>
                  <a:srgbClr val="0E101A"/>
                </a:solidFill>
              </a:rPr>
              <a:t>Do not add additional text or graphic design elements to the slide</a:t>
            </a:r>
          </a:p>
          <a:p>
            <a:pPr marL="285750" indent="-285750">
              <a:buFont typeface="Arial"/>
              <a:buChar char="•"/>
            </a:pPr>
            <a:r>
              <a:rPr lang="en-US" sz="1500">
                <a:solidFill>
                  <a:srgbClr val="0E101A"/>
                </a:solidFill>
              </a:rPr>
              <a:t>* If you are discussing more than one solution and/or platform area, (like Power Markets &amp; AI) contact Marketing to request a custom graphic.</a:t>
            </a:r>
          </a:p>
          <a:p>
            <a:pPr marL="285750" indent="-285750">
              <a:buFont typeface="Arial"/>
              <a:buChar char="•"/>
            </a:pPr>
            <a:r>
              <a:rPr lang="en-US" sz="1500">
                <a:solidFill>
                  <a:srgbClr val="0E101A"/>
                </a:solidFill>
              </a:rPr>
              <a:t>* If you are needing a different background color, contact Marketing</a:t>
            </a:r>
          </a:p>
        </p:txBody>
      </p:sp>
    </p:spTree>
    <p:extLst>
      <p:ext uri="{BB962C8B-B14F-4D97-AF65-F5344CB8AC3E}">
        <p14:creationId xmlns:p14="http://schemas.microsoft.com/office/powerpoint/2010/main" val="37597012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44D3A-AA00-5AED-8F9A-F8B21A0879E9}"/>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83137820-C7DE-09D4-5490-25FE179CE58A}"/>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A7C4B32E-0BB1-9DA2-E4AA-321B3173034D}"/>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FF685BEB-4632-7A4E-ABC0-FD372F17C566}"/>
              </a:ext>
            </a:extLst>
          </p:cNvPr>
          <p:cNvSpPr>
            <a:spLocks noGrp="1"/>
          </p:cNvSpPr>
          <p:nvPr>
            <p:ph type="sldNum" sz="quarter" idx="12"/>
          </p:nvPr>
        </p:nvSpPr>
        <p:spPr/>
        <p:txBody>
          <a:bodyPr/>
          <a:lstStyle/>
          <a:p>
            <a:fld id="{EB4231BD-D93C-43DF-ACF0-D0208BEC000A}" type="slidenum">
              <a:rPr lang="en-US" smtClean="0"/>
              <a:pPr/>
              <a:t>20</a:t>
            </a:fld>
            <a:endParaRPr lang="en-US"/>
          </a:p>
        </p:txBody>
      </p:sp>
      <p:pic>
        <p:nvPicPr>
          <p:cNvPr id="3" name="Picture 2">
            <a:extLst>
              <a:ext uri="{FF2B5EF4-FFF2-40B4-BE49-F238E27FC236}">
                <a16:creationId xmlns:a16="http://schemas.microsoft.com/office/drawing/2014/main" id="{D95DB8AD-BA5D-AC77-FC13-356F21CF78A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53018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6B46C-01AD-B40E-95A5-EEB5C09A06F6}"/>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290CE16F-1283-6E9F-3C85-E8622B31FE3B}"/>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4DD77CF5-26C1-9700-CDC9-F72C81A3D9B4}"/>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F3033F8D-5BA7-4E3A-6E28-BB73FA5FEDA1}"/>
              </a:ext>
            </a:extLst>
          </p:cNvPr>
          <p:cNvSpPr>
            <a:spLocks noGrp="1"/>
          </p:cNvSpPr>
          <p:nvPr>
            <p:ph type="sldNum" sz="quarter" idx="12"/>
          </p:nvPr>
        </p:nvSpPr>
        <p:spPr/>
        <p:txBody>
          <a:bodyPr/>
          <a:lstStyle/>
          <a:p>
            <a:fld id="{EB4231BD-D93C-43DF-ACF0-D0208BEC000A}" type="slidenum">
              <a:rPr lang="en-US" smtClean="0"/>
              <a:pPr/>
              <a:t>21</a:t>
            </a:fld>
            <a:endParaRPr lang="en-US"/>
          </a:p>
        </p:txBody>
      </p:sp>
      <p:pic>
        <p:nvPicPr>
          <p:cNvPr id="2" name="Picture 1">
            <a:extLst>
              <a:ext uri="{FF2B5EF4-FFF2-40B4-BE49-F238E27FC236}">
                <a16:creationId xmlns:a16="http://schemas.microsoft.com/office/drawing/2014/main" id="{C274421E-6D15-7F7A-0403-5DDA640489C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5453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FDFEA-C4E6-D1DD-37BE-8C2603B49807}"/>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1EADA317-2AA0-43F4-BD38-071B62FC3541}"/>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1075B420-9F97-C9C0-FFCE-AFB76481B067}"/>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C374975A-4604-06B8-9EBE-601AE6B561CA}"/>
              </a:ext>
            </a:extLst>
          </p:cNvPr>
          <p:cNvSpPr>
            <a:spLocks noGrp="1"/>
          </p:cNvSpPr>
          <p:nvPr>
            <p:ph type="sldNum" sz="quarter" idx="12"/>
          </p:nvPr>
        </p:nvSpPr>
        <p:spPr/>
        <p:txBody>
          <a:bodyPr/>
          <a:lstStyle/>
          <a:p>
            <a:fld id="{EB4231BD-D93C-43DF-ACF0-D0208BEC000A}" type="slidenum">
              <a:rPr lang="en-US" smtClean="0"/>
              <a:pPr/>
              <a:t>22</a:t>
            </a:fld>
            <a:endParaRPr lang="en-US"/>
          </a:p>
        </p:txBody>
      </p:sp>
      <p:pic>
        <p:nvPicPr>
          <p:cNvPr id="3" name="Picture 2">
            <a:extLst>
              <a:ext uri="{FF2B5EF4-FFF2-40B4-BE49-F238E27FC236}">
                <a16:creationId xmlns:a16="http://schemas.microsoft.com/office/drawing/2014/main" id="{256E62DD-3EC5-A8DC-377B-BEF3A148617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249447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32607-7301-F0D9-2E80-0D61B3D54111}"/>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832FE44E-2726-E22C-78D5-D5331B04C49C}"/>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1DDFE509-052C-116E-3E9A-0A3DC293B74F}"/>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C3F192B6-3815-3661-24F4-C9442FE533DD}"/>
              </a:ext>
            </a:extLst>
          </p:cNvPr>
          <p:cNvSpPr>
            <a:spLocks noGrp="1"/>
          </p:cNvSpPr>
          <p:nvPr>
            <p:ph type="sldNum" sz="quarter" idx="12"/>
          </p:nvPr>
        </p:nvSpPr>
        <p:spPr/>
        <p:txBody>
          <a:bodyPr/>
          <a:lstStyle/>
          <a:p>
            <a:fld id="{EB4231BD-D93C-43DF-ACF0-D0208BEC000A}" type="slidenum">
              <a:rPr lang="en-US" smtClean="0"/>
              <a:pPr/>
              <a:t>23</a:t>
            </a:fld>
            <a:endParaRPr lang="en-US"/>
          </a:p>
        </p:txBody>
      </p:sp>
      <p:pic>
        <p:nvPicPr>
          <p:cNvPr id="2" name="Picture 1" descr="A screenshot of a computer&#10;&#10;AI-generated content may be incorrect.">
            <a:extLst>
              <a:ext uri="{FF2B5EF4-FFF2-40B4-BE49-F238E27FC236}">
                <a16:creationId xmlns:a16="http://schemas.microsoft.com/office/drawing/2014/main" id="{DD91FFDA-88CB-8466-7AF6-BE330B92BF0A}"/>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778960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D1C0A-4A0B-5BB4-DAE4-D2339C7E52FC}"/>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7E12D48E-F052-AB0E-02F7-23209A091F2B}"/>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C79306BC-09B1-515D-2455-3988B74A5C2C}"/>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62E4D051-18D8-185F-7479-3BB43894E98A}"/>
              </a:ext>
            </a:extLst>
          </p:cNvPr>
          <p:cNvSpPr>
            <a:spLocks noGrp="1"/>
          </p:cNvSpPr>
          <p:nvPr>
            <p:ph type="sldNum" sz="quarter" idx="12"/>
          </p:nvPr>
        </p:nvSpPr>
        <p:spPr/>
        <p:txBody>
          <a:bodyPr/>
          <a:lstStyle/>
          <a:p>
            <a:fld id="{EB4231BD-D93C-43DF-ACF0-D0208BEC000A}" type="slidenum">
              <a:rPr lang="en-US" smtClean="0"/>
              <a:pPr/>
              <a:t>24</a:t>
            </a:fld>
            <a:endParaRPr lang="en-US"/>
          </a:p>
        </p:txBody>
      </p:sp>
      <p:pic>
        <p:nvPicPr>
          <p:cNvPr id="3" name="Picture 2" descr="A screenshot of a computer&#10;&#10;AI-generated content may be incorrect.">
            <a:extLst>
              <a:ext uri="{FF2B5EF4-FFF2-40B4-BE49-F238E27FC236}">
                <a16:creationId xmlns:a16="http://schemas.microsoft.com/office/drawing/2014/main" id="{186C3F7F-7DF0-8B9E-2820-7565CE63ABD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252175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81514-60D5-5335-52D9-6540EB2982E4}"/>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48C8AC3B-05C1-FA89-22BD-9947098C2250}"/>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C00E0D37-8C56-0018-FA12-C675A2219FCE}"/>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EC7CCEAC-E97B-EC4B-E37E-FD00CB1BD32A}"/>
              </a:ext>
            </a:extLst>
          </p:cNvPr>
          <p:cNvSpPr>
            <a:spLocks noGrp="1"/>
          </p:cNvSpPr>
          <p:nvPr>
            <p:ph type="sldNum" sz="quarter" idx="12"/>
          </p:nvPr>
        </p:nvSpPr>
        <p:spPr/>
        <p:txBody>
          <a:bodyPr/>
          <a:lstStyle/>
          <a:p>
            <a:fld id="{EB4231BD-D93C-43DF-ACF0-D0208BEC000A}" type="slidenum">
              <a:rPr lang="en-US" smtClean="0"/>
              <a:pPr/>
              <a:t>25</a:t>
            </a:fld>
            <a:endParaRPr lang="en-US"/>
          </a:p>
        </p:txBody>
      </p:sp>
      <p:pic>
        <p:nvPicPr>
          <p:cNvPr id="2" name="Picture 1" descr="A screenshot of a computer&#10;&#10;AI-generated content may be incorrect.">
            <a:extLst>
              <a:ext uri="{FF2B5EF4-FFF2-40B4-BE49-F238E27FC236}">
                <a16:creationId xmlns:a16="http://schemas.microsoft.com/office/drawing/2014/main" id="{5D41356E-23EF-FC09-4071-3ED7AB304924}"/>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465472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B92E-1852-240B-AD46-5E8AA981D356}"/>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A7D521BE-C989-FD23-8F05-B57D21AE1C21}"/>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5567C4C0-0E2D-8B00-144A-DC55AE78776B}"/>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FE81B654-9F90-117C-87FB-991503AD9361}"/>
              </a:ext>
            </a:extLst>
          </p:cNvPr>
          <p:cNvSpPr>
            <a:spLocks noGrp="1"/>
          </p:cNvSpPr>
          <p:nvPr>
            <p:ph type="sldNum" sz="quarter" idx="12"/>
          </p:nvPr>
        </p:nvSpPr>
        <p:spPr/>
        <p:txBody>
          <a:bodyPr/>
          <a:lstStyle/>
          <a:p>
            <a:fld id="{EB4231BD-D93C-43DF-ACF0-D0208BEC000A}" type="slidenum">
              <a:rPr lang="en-US" smtClean="0"/>
              <a:pPr/>
              <a:t>26</a:t>
            </a:fld>
            <a:endParaRPr lang="en-US"/>
          </a:p>
        </p:txBody>
      </p:sp>
      <p:pic>
        <p:nvPicPr>
          <p:cNvPr id="3" name="Picture 2">
            <a:extLst>
              <a:ext uri="{FF2B5EF4-FFF2-40B4-BE49-F238E27FC236}">
                <a16:creationId xmlns:a16="http://schemas.microsoft.com/office/drawing/2014/main" id="{1CF453E1-332D-3A45-8D04-4543AB56210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549353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2505A6-5D28-CA42-7D93-96A6D5CD23A8}"/>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17E4F83D-55E4-8511-5AED-04D36C2CBEC0}"/>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26D7D103-6B85-4101-D956-7BA5AAD1AD24}"/>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14816E49-9D29-4564-822A-C2FB52D78F58}"/>
              </a:ext>
            </a:extLst>
          </p:cNvPr>
          <p:cNvSpPr>
            <a:spLocks noGrp="1"/>
          </p:cNvSpPr>
          <p:nvPr>
            <p:ph type="sldNum" sz="quarter" idx="12"/>
          </p:nvPr>
        </p:nvSpPr>
        <p:spPr/>
        <p:txBody>
          <a:bodyPr/>
          <a:lstStyle/>
          <a:p>
            <a:fld id="{EB4231BD-D93C-43DF-ACF0-D0208BEC000A}" type="slidenum">
              <a:rPr lang="en-US" smtClean="0"/>
              <a:pPr/>
              <a:t>27</a:t>
            </a:fld>
            <a:endParaRPr lang="en-US"/>
          </a:p>
        </p:txBody>
      </p:sp>
      <p:pic>
        <p:nvPicPr>
          <p:cNvPr id="2" name="Picture 1">
            <a:extLst>
              <a:ext uri="{FF2B5EF4-FFF2-40B4-BE49-F238E27FC236}">
                <a16:creationId xmlns:a16="http://schemas.microsoft.com/office/drawing/2014/main" id="{781C5ADA-45EF-508E-EC6C-F59C54637E28}"/>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288555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EF266-3D44-5DA5-C941-DCD39186E6AF}"/>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823AC464-5F0D-CBEF-EC47-C0D57939D1A1}"/>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227F95F9-35E0-5D65-AAAD-7C821C4D50D9}"/>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8B67CD20-C0E6-142C-B7E3-C86D0BC1B62F}"/>
              </a:ext>
            </a:extLst>
          </p:cNvPr>
          <p:cNvSpPr>
            <a:spLocks noGrp="1"/>
          </p:cNvSpPr>
          <p:nvPr>
            <p:ph type="sldNum" sz="quarter" idx="12"/>
          </p:nvPr>
        </p:nvSpPr>
        <p:spPr/>
        <p:txBody>
          <a:bodyPr/>
          <a:lstStyle/>
          <a:p>
            <a:fld id="{EB4231BD-D93C-43DF-ACF0-D0208BEC000A}" type="slidenum">
              <a:rPr lang="en-US" smtClean="0"/>
              <a:pPr/>
              <a:t>28</a:t>
            </a:fld>
            <a:endParaRPr lang="en-US"/>
          </a:p>
        </p:txBody>
      </p:sp>
      <p:pic>
        <p:nvPicPr>
          <p:cNvPr id="3" name="Picture 2" descr="A screenshot of a computer&#10;&#10;AI-generated content may be incorrect.">
            <a:extLst>
              <a:ext uri="{FF2B5EF4-FFF2-40B4-BE49-F238E27FC236}">
                <a16:creationId xmlns:a16="http://schemas.microsoft.com/office/drawing/2014/main" id="{B8118716-1BE3-5272-A07B-F6EBFDBCDFB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544988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9F908-6C67-6A5F-3AB8-AB4A7102CA45}"/>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045B6408-3D83-598B-E1DC-C960B4803F88}"/>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68B875B0-7888-76D1-17CB-E70600BB75DC}"/>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6E406422-1C6A-3AC7-9076-BB9BF062CFDB}"/>
              </a:ext>
            </a:extLst>
          </p:cNvPr>
          <p:cNvSpPr>
            <a:spLocks noGrp="1"/>
          </p:cNvSpPr>
          <p:nvPr>
            <p:ph type="sldNum" sz="quarter" idx="12"/>
          </p:nvPr>
        </p:nvSpPr>
        <p:spPr/>
        <p:txBody>
          <a:bodyPr/>
          <a:lstStyle/>
          <a:p>
            <a:fld id="{EB4231BD-D93C-43DF-ACF0-D0208BEC000A}" type="slidenum">
              <a:rPr lang="en-US" smtClean="0"/>
              <a:pPr/>
              <a:t>29</a:t>
            </a:fld>
            <a:endParaRPr lang="en-US"/>
          </a:p>
        </p:txBody>
      </p:sp>
      <p:pic>
        <p:nvPicPr>
          <p:cNvPr id="2" name="Picture 1" descr="A screenshot of a computer&#10;&#10;AI-generated content may be incorrect.">
            <a:extLst>
              <a:ext uri="{FF2B5EF4-FFF2-40B4-BE49-F238E27FC236}">
                <a16:creationId xmlns:a16="http://schemas.microsoft.com/office/drawing/2014/main" id="{DAC0F04B-AD93-8AAB-D070-272BF89F09C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49042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384C4-0965-3E5A-C2A5-EC8BE86BE556}"/>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001E04FD-7D31-49DF-F367-2E80FEAAC8CB}"/>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7A0A8758-01D6-ABA5-D3AE-B4D54B5189B4}"/>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80C978FF-28E1-059C-5524-0B4D9CD9F234}"/>
              </a:ext>
            </a:extLst>
          </p:cNvPr>
          <p:cNvSpPr>
            <a:spLocks noGrp="1"/>
          </p:cNvSpPr>
          <p:nvPr>
            <p:ph type="sldNum" sz="quarter" idx="12"/>
          </p:nvPr>
        </p:nvSpPr>
        <p:spPr/>
        <p:txBody>
          <a:bodyPr/>
          <a:lstStyle/>
          <a:p>
            <a:fld id="{EB4231BD-D93C-43DF-ACF0-D0208BEC000A}" type="slidenum">
              <a:rPr lang="en-US" smtClean="0"/>
              <a:pPr/>
              <a:t>3</a:t>
            </a:fld>
            <a:endParaRPr lang="en-US"/>
          </a:p>
        </p:txBody>
      </p:sp>
      <p:pic>
        <p:nvPicPr>
          <p:cNvPr id="3" name="Picture 2" descr="A screenshot of a computer&#10;&#10;AI-generated content may be incorrect.">
            <a:extLst>
              <a:ext uri="{FF2B5EF4-FFF2-40B4-BE49-F238E27FC236}">
                <a16:creationId xmlns:a16="http://schemas.microsoft.com/office/drawing/2014/main" id="{9F0EA572-EB2C-3902-F380-B0BB6AF7A76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465972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CC1F3-9511-D38E-6118-B4378A23ABCF}"/>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C3E74C73-DA8A-A679-FCA7-941839F2E47E}"/>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60137077-C670-ACB4-B8F6-36D72DF3A249}"/>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6D392C7B-591E-3C03-BA38-EA456F84CE65}"/>
              </a:ext>
            </a:extLst>
          </p:cNvPr>
          <p:cNvSpPr>
            <a:spLocks noGrp="1"/>
          </p:cNvSpPr>
          <p:nvPr>
            <p:ph type="sldNum" sz="quarter" idx="12"/>
          </p:nvPr>
        </p:nvSpPr>
        <p:spPr/>
        <p:txBody>
          <a:bodyPr/>
          <a:lstStyle/>
          <a:p>
            <a:fld id="{EB4231BD-D93C-43DF-ACF0-D0208BEC000A}" type="slidenum">
              <a:rPr lang="en-US" smtClean="0"/>
              <a:pPr/>
              <a:t>30</a:t>
            </a:fld>
            <a:endParaRPr lang="en-US"/>
          </a:p>
        </p:txBody>
      </p:sp>
      <p:pic>
        <p:nvPicPr>
          <p:cNvPr id="3" name="Picture 2">
            <a:extLst>
              <a:ext uri="{FF2B5EF4-FFF2-40B4-BE49-F238E27FC236}">
                <a16:creationId xmlns:a16="http://schemas.microsoft.com/office/drawing/2014/main" id="{D3CF9084-E6F6-8712-3CD8-48EFAEBCE92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349551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E0CFD-8012-C4A0-5835-2CDED1AD4F34}"/>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FCE51FEB-9456-06D3-B811-123B76FB6BE0}"/>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81D61351-17EA-C30C-C188-2D93018A5943}"/>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F9CF38C2-37F4-40FD-0867-7EF1E182421E}"/>
              </a:ext>
            </a:extLst>
          </p:cNvPr>
          <p:cNvSpPr>
            <a:spLocks noGrp="1"/>
          </p:cNvSpPr>
          <p:nvPr>
            <p:ph type="sldNum" sz="quarter" idx="12"/>
          </p:nvPr>
        </p:nvSpPr>
        <p:spPr/>
        <p:txBody>
          <a:bodyPr/>
          <a:lstStyle/>
          <a:p>
            <a:fld id="{EB4231BD-D93C-43DF-ACF0-D0208BEC000A}" type="slidenum">
              <a:rPr lang="en-US" smtClean="0"/>
              <a:pPr/>
              <a:t>31</a:t>
            </a:fld>
            <a:endParaRPr lang="en-US"/>
          </a:p>
        </p:txBody>
      </p:sp>
      <p:pic>
        <p:nvPicPr>
          <p:cNvPr id="2" name="Picture 1" descr="A screenshot of a computer&#10;&#10;AI-generated content may be incorrect.">
            <a:extLst>
              <a:ext uri="{FF2B5EF4-FFF2-40B4-BE49-F238E27FC236}">
                <a16:creationId xmlns:a16="http://schemas.microsoft.com/office/drawing/2014/main" id="{6B376678-CD37-8A9D-553A-A591920E42A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261231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28BE2-6E15-8AC8-672D-218EC0B25505}"/>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7748A54A-3B62-6E5D-BDC8-F4D34BB76E43}"/>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5AD1DF31-6BE1-0A74-48A8-B22315252833}"/>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BA12A7D9-0C28-BD45-4D57-1513CE3FE3BC}"/>
              </a:ext>
            </a:extLst>
          </p:cNvPr>
          <p:cNvSpPr>
            <a:spLocks noGrp="1"/>
          </p:cNvSpPr>
          <p:nvPr>
            <p:ph type="sldNum" sz="quarter" idx="12"/>
          </p:nvPr>
        </p:nvSpPr>
        <p:spPr/>
        <p:txBody>
          <a:bodyPr/>
          <a:lstStyle/>
          <a:p>
            <a:fld id="{EB4231BD-D93C-43DF-ACF0-D0208BEC000A}" type="slidenum">
              <a:rPr lang="en-US" smtClean="0"/>
              <a:pPr/>
              <a:t>32</a:t>
            </a:fld>
            <a:endParaRPr lang="en-US"/>
          </a:p>
        </p:txBody>
      </p:sp>
      <p:pic>
        <p:nvPicPr>
          <p:cNvPr id="3" name="Picture 2" descr="A screenshot of a computer&#10;&#10;AI-generated content may be incorrect.">
            <a:extLst>
              <a:ext uri="{FF2B5EF4-FFF2-40B4-BE49-F238E27FC236}">
                <a16:creationId xmlns:a16="http://schemas.microsoft.com/office/drawing/2014/main" id="{42324461-D0F0-A2AD-D54D-E1571D5B141B}"/>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809659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89EEB-EE11-D04B-857C-84AD036BC1F1}"/>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033ACC21-000B-C186-687A-A3FBFC1D3E70}"/>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BFAF52D7-1660-8AB9-5B4B-2F7D2BEC3C7D}"/>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F808E6E6-05BA-B809-2978-F763CA08AD15}"/>
              </a:ext>
            </a:extLst>
          </p:cNvPr>
          <p:cNvSpPr>
            <a:spLocks noGrp="1"/>
          </p:cNvSpPr>
          <p:nvPr>
            <p:ph type="sldNum" sz="quarter" idx="12"/>
          </p:nvPr>
        </p:nvSpPr>
        <p:spPr/>
        <p:txBody>
          <a:bodyPr/>
          <a:lstStyle/>
          <a:p>
            <a:fld id="{EB4231BD-D93C-43DF-ACF0-D0208BEC000A}" type="slidenum">
              <a:rPr lang="en-US" smtClean="0"/>
              <a:pPr/>
              <a:t>33</a:t>
            </a:fld>
            <a:endParaRPr lang="en-US"/>
          </a:p>
        </p:txBody>
      </p:sp>
      <p:pic>
        <p:nvPicPr>
          <p:cNvPr id="4" name="Picture 3">
            <a:extLst>
              <a:ext uri="{FF2B5EF4-FFF2-40B4-BE49-F238E27FC236}">
                <a16:creationId xmlns:a16="http://schemas.microsoft.com/office/drawing/2014/main" id="{2E40C46B-C82C-21B2-E8AE-2731459BA83E}"/>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401345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78E17-834A-4726-D7FE-759A0F101C4D}"/>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F759CE1D-6649-C666-1B41-FD8FC9C201B3}"/>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F22B851D-04D9-8053-E71B-44DC927BF84F}"/>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D13E8A2C-7C36-0783-158F-F6CC00709A56}"/>
              </a:ext>
            </a:extLst>
          </p:cNvPr>
          <p:cNvSpPr>
            <a:spLocks noGrp="1"/>
          </p:cNvSpPr>
          <p:nvPr>
            <p:ph type="sldNum" sz="quarter" idx="12"/>
          </p:nvPr>
        </p:nvSpPr>
        <p:spPr/>
        <p:txBody>
          <a:bodyPr/>
          <a:lstStyle/>
          <a:p>
            <a:fld id="{EB4231BD-D93C-43DF-ACF0-D0208BEC000A}" type="slidenum">
              <a:rPr lang="en-US" smtClean="0"/>
              <a:pPr/>
              <a:t>34</a:t>
            </a:fld>
            <a:endParaRPr lang="en-US"/>
          </a:p>
        </p:txBody>
      </p:sp>
      <p:pic>
        <p:nvPicPr>
          <p:cNvPr id="4" name="Picture 3">
            <a:extLst>
              <a:ext uri="{FF2B5EF4-FFF2-40B4-BE49-F238E27FC236}">
                <a16:creationId xmlns:a16="http://schemas.microsoft.com/office/drawing/2014/main" id="{2D0D92DD-2166-DFC1-50E6-BD55608F0DDB}"/>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4790073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24E99-4789-C1F0-3C75-39EAE033B70F}"/>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E0D0C6A4-212B-428B-E6CF-485A45DE6C79}"/>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B67A5359-3001-1F5E-0E5A-E003AEEC1148}"/>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E693A307-AB87-406F-1871-5F2F8B68554D}"/>
              </a:ext>
            </a:extLst>
          </p:cNvPr>
          <p:cNvSpPr>
            <a:spLocks noGrp="1"/>
          </p:cNvSpPr>
          <p:nvPr>
            <p:ph type="sldNum" sz="quarter" idx="12"/>
          </p:nvPr>
        </p:nvSpPr>
        <p:spPr/>
        <p:txBody>
          <a:bodyPr/>
          <a:lstStyle/>
          <a:p>
            <a:fld id="{EB4231BD-D93C-43DF-ACF0-D0208BEC000A}" type="slidenum">
              <a:rPr lang="en-US" smtClean="0"/>
              <a:pPr/>
              <a:t>35</a:t>
            </a:fld>
            <a:endParaRPr lang="en-US"/>
          </a:p>
        </p:txBody>
      </p:sp>
      <p:pic>
        <p:nvPicPr>
          <p:cNvPr id="2" name="Picture 1" descr="A screenshot of a computer&#10;&#10;AI-generated content may be incorrect.">
            <a:extLst>
              <a:ext uri="{FF2B5EF4-FFF2-40B4-BE49-F238E27FC236}">
                <a16:creationId xmlns:a16="http://schemas.microsoft.com/office/drawing/2014/main" id="{F017ACAC-F4F5-BE9E-F5CD-C8017CB6C02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429848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B762B-2143-959D-9671-82C43E8D3E14}"/>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BCC15F60-A653-8B43-5FB4-5F051E60F60D}"/>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D7428BDB-8402-B859-9D24-404F15F95ABC}"/>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45EDE6B3-E02B-0E62-EA51-4CCD1F695B30}"/>
              </a:ext>
            </a:extLst>
          </p:cNvPr>
          <p:cNvSpPr>
            <a:spLocks noGrp="1"/>
          </p:cNvSpPr>
          <p:nvPr>
            <p:ph type="sldNum" sz="quarter" idx="12"/>
          </p:nvPr>
        </p:nvSpPr>
        <p:spPr/>
        <p:txBody>
          <a:bodyPr/>
          <a:lstStyle/>
          <a:p>
            <a:fld id="{EB4231BD-D93C-43DF-ACF0-D0208BEC000A}" type="slidenum">
              <a:rPr lang="en-US" smtClean="0"/>
              <a:pPr/>
              <a:t>36</a:t>
            </a:fld>
            <a:endParaRPr lang="en-US"/>
          </a:p>
        </p:txBody>
      </p:sp>
      <p:pic>
        <p:nvPicPr>
          <p:cNvPr id="3" name="Picture 2">
            <a:extLst>
              <a:ext uri="{FF2B5EF4-FFF2-40B4-BE49-F238E27FC236}">
                <a16:creationId xmlns:a16="http://schemas.microsoft.com/office/drawing/2014/main" id="{5FAF9350-88FF-C622-E0A8-71D7176D4BB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410522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C6B94-9EB6-A1C2-BBC8-A447B23FBA90}"/>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C8C366D0-D00F-1C24-91E5-CD4987613C9B}"/>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3E5D9EB5-3BA2-0CE6-2C6B-B14F4C604BDB}"/>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C15031BB-50F3-EA30-2969-2D764EC85F85}"/>
              </a:ext>
            </a:extLst>
          </p:cNvPr>
          <p:cNvSpPr>
            <a:spLocks noGrp="1"/>
          </p:cNvSpPr>
          <p:nvPr>
            <p:ph type="sldNum" sz="quarter" idx="12"/>
          </p:nvPr>
        </p:nvSpPr>
        <p:spPr/>
        <p:txBody>
          <a:bodyPr/>
          <a:lstStyle/>
          <a:p>
            <a:fld id="{EB4231BD-D93C-43DF-ACF0-D0208BEC000A}" type="slidenum">
              <a:rPr lang="en-US" smtClean="0"/>
              <a:pPr/>
              <a:t>37</a:t>
            </a:fld>
            <a:endParaRPr lang="en-US"/>
          </a:p>
        </p:txBody>
      </p:sp>
      <p:pic>
        <p:nvPicPr>
          <p:cNvPr id="3" name="Picture 2" descr="A screenshot of a computer&#10;&#10;AI-generated content may be incorrect.">
            <a:extLst>
              <a:ext uri="{FF2B5EF4-FFF2-40B4-BE49-F238E27FC236}">
                <a16:creationId xmlns:a16="http://schemas.microsoft.com/office/drawing/2014/main" id="{8D2A1F54-1D17-AC97-A604-AF8B7F45F92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439172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82237-C652-27A4-AB16-CC12007B84BF}"/>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F3CFC066-26FD-BE2C-38BC-30EE395D9A8F}"/>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C54FF0FE-DDD9-5539-75AB-6A23F004E1F7}"/>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6ABF70E2-E7AD-38C1-3819-2005D70C04D0}"/>
              </a:ext>
            </a:extLst>
          </p:cNvPr>
          <p:cNvSpPr>
            <a:spLocks noGrp="1"/>
          </p:cNvSpPr>
          <p:nvPr>
            <p:ph type="sldNum" sz="quarter" idx="12"/>
          </p:nvPr>
        </p:nvSpPr>
        <p:spPr/>
        <p:txBody>
          <a:bodyPr/>
          <a:lstStyle/>
          <a:p>
            <a:fld id="{EB4231BD-D93C-43DF-ACF0-D0208BEC000A}" type="slidenum">
              <a:rPr lang="en-US" smtClean="0"/>
              <a:pPr/>
              <a:t>38</a:t>
            </a:fld>
            <a:endParaRPr lang="en-US"/>
          </a:p>
        </p:txBody>
      </p:sp>
      <p:pic>
        <p:nvPicPr>
          <p:cNvPr id="2" name="Picture 1" descr="A screenshot of a computer&#10;&#10;AI-generated content may be incorrect.">
            <a:extLst>
              <a:ext uri="{FF2B5EF4-FFF2-40B4-BE49-F238E27FC236}">
                <a16:creationId xmlns:a16="http://schemas.microsoft.com/office/drawing/2014/main" id="{C92C7D90-57CD-8241-5297-35C46A4C636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441709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3E785-ACB1-2F18-89C2-8FE3F130E1BE}"/>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311C8DD7-E4B1-B6C1-6337-2FA79A967F6C}"/>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870DA0C6-B42F-C8F4-6548-16EC68D1098E}"/>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7892A44C-6A25-9221-D081-19C17A7EDBD3}"/>
              </a:ext>
            </a:extLst>
          </p:cNvPr>
          <p:cNvSpPr>
            <a:spLocks noGrp="1"/>
          </p:cNvSpPr>
          <p:nvPr>
            <p:ph type="sldNum" sz="quarter" idx="12"/>
          </p:nvPr>
        </p:nvSpPr>
        <p:spPr/>
        <p:txBody>
          <a:bodyPr/>
          <a:lstStyle/>
          <a:p>
            <a:fld id="{EB4231BD-D93C-43DF-ACF0-D0208BEC000A}" type="slidenum">
              <a:rPr lang="en-US" smtClean="0"/>
              <a:pPr/>
              <a:t>39</a:t>
            </a:fld>
            <a:endParaRPr lang="en-US"/>
          </a:p>
        </p:txBody>
      </p:sp>
      <p:pic>
        <p:nvPicPr>
          <p:cNvPr id="2" name="Picture 1" descr="A screenshot of a computer&#10;&#10;AI-generated content may be incorrect.">
            <a:extLst>
              <a:ext uri="{FF2B5EF4-FFF2-40B4-BE49-F238E27FC236}">
                <a16:creationId xmlns:a16="http://schemas.microsoft.com/office/drawing/2014/main" id="{F987DB3B-F364-2DBA-2D14-91D7141E1DD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49491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E09F8-1309-DD6B-187C-2147E4FD3A36}"/>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CB46AF1C-397F-29A2-CA32-5EBFDE619355}"/>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1C747590-2893-19A3-5F73-C66286277716}"/>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1A1FAC5C-812F-2D15-A384-C6D43E2BB48C}"/>
              </a:ext>
            </a:extLst>
          </p:cNvPr>
          <p:cNvSpPr>
            <a:spLocks noGrp="1"/>
          </p:cNvSpPr>
          <p:nvPr>
            <p:ph type="sldNum" sz="quarter" idx="12"/>
          </p:nvPr>
        </p:nvSpPr>
        <p:spPr/>
        <p:txBody>
          <a:bodyPr/>
          <a:lstStyle/>
          <a:p>
            <a:fld id="{EB4231BD-D93C-43DF-ACF0-D0208BEC000A}" type="slidenum">
              <a:rPr lang="en-US" smtClean="0"/>
              <a:pPr/>
              <a:t>4</a:t>
            </a:fld>
            <a:endParaRPr lang="en-US"/>
          </a:p>
        </p:txBody>
      </p:sp>
      <p:pic>
        <p:nvPicPr>
          <p:cNvPr id="3" name="Picture 2" descr="A screenshot of a computer&#10;&#10;AI-generated content may be incorrect.">
            <a:extLst>
              <a:ext uri="{FF2B5EF4-FFF2-40B4-BE49-F238E27FC236}">
                <a16:creationId xmlns:a16="http://schemas.microsoft.com/office/drawing/2014/main" id="{367242C3-06A3-7AB0-985F-FAD10F5709B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133240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ECF8A-3862-701E-DA7D-6BFB58A08C11}"/>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180ECBEA-4F0A-6D15-8E39-CE4CBE925BC2}"/>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7D9D58F6-875E-1486-6007-D5E3FC5DD22F}"/>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66B303A6-0F87-42B5-804F-17C120F88DC0}"/>
              </a:ext>
            </a:extLst>
          </p:cNvPr>
          <p:cNvSpPr>
            <a:spLocks noGrp="1"/>
          </p:cNvSpPr>
          <p:nvPr>
            <p:ph type="sldNum" sz="quarter" idx="12"/>
          </p:nvPr>
        </p:nvSpPr>
        <p:spPr/>
        <p:txBody>
          <a:bodyPr/>
          <a:lstStyle/>
          <a:p>
            <a:fld id="{EB4231BD-D93C-43DF-ACF0-D0208BEC000A}" type="slidenum">
              <a:rPr lang="en-US" smtClean="0"/>
              <a:pPr/>
              <a:t>40</a:t>
            </a:fld>
            <a:endParaRPr lang="en-US"/>
          </a:p>
        </p:txBody>
      </p:sp>
      <p:pic>
        <p:nvPicPr>
          <p:cNvPr id="3" name="Picture 2" descr="A screenshot of a computer&#10;&#10;AI-generated content may be incorrect.">
            <a:extLst>
              <a:ext uri="{FF2B5EF4-FFF2-40B4-BE49-F238E27FC236}">
                <a16:creationId xmlns:a16="http://schemas.microsoft.com/office/drawing/2014/main" id="{376108D8-477B-A110-DD63-7B51867EB36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899079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9B568-2853-DA5C-4DF1-4ACFE8C78A0C}"/>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2DB2B8BF-A475-A1F6-D102-BBC12C39ADA3}"/>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C3B9B964-EA88-7D46-A3AD-5F28E52BD876}"/>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C93D592F-8B17-7F08-2A66-AA51D67902B0}"/>
              </a:ext>
            </a:extLst>
          </p:cNvPr>
          <p:cNvSpPr>
            <a:spLocks noGrp="1"/>
          </p:cNvSpPr>
          <p:nvPr>
            <p:ph type="sldNum" sz="quarter" idx="12"/>
          </p:nvPr>
        </p:nvSpPr>
        <p:spPr/>
        <p:txBody>
          <a:bodyPr/>
          <a:lstStyle/>
          <a:p>
            <a:fld id="{EB4231BD-D93C-43DF-ACF0-D0208BEC000A}" type="slidenum">
              <a:rPr lang="en-US" smtClean="0"/>
              <a:pPr/>
              <a:t>41</a:t>
            </a:fld>
            <a:endParaRPr lang="en-US"/>
          </a:p>
        </p:txBody>
      </p:sp>
      <p:pic>
        <p:nvPicPr>
          <p:cNvPr id="3" name="Picture 2" descr="A screenshot of a computer&#10;&#10;AI-generated content may be incorrect.">
            <a:extLst>
              <a:ext uri="{FF2B5EF4-FFF2-40B4-BE49-F238E27FC236}">
                <a16:creationId xmlns:a16="http://schemas.microsoft.com/office/drawing/2014/main" id="{2089B340-2F9A-A633-95C8-BC49EFA51CF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779362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BB217-575E-3B1F-99BC-0451D6172FE0}"/>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6B3F56BA-F5A7-637E-AB4C-D2E5E0BCBE54}"/>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14BF8C38-5797-0273-0AA3-ABC58BB1ABF4}"/>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7C937EA9-B2DE-8C70-9FC8-BC2778B639DA}"/>
              </a:ext>
            </a:extLst>
          </p:cNvPr>
          <p:cNvSpPr>
            <a:spLocks noGrp="1"/>
          </p:cNvSpPr>
          <p:nvPr>
            <p:ph type="sldNum" sz="quarter" idx="12"/>
          </p:nvPr>
        </p:nvSpPr>
        <p:spPr/>
        <p:txBody>
          <a:bodyPr/>
          <a:lstStyle/>
          <a:p>
            <a:fld id="{EB4231BD-D93C-43DF-ACF0-D0208BEC000A}" type="slidenum">
              <a:rPr lang="en-US" smtClean="0"/>
              <a:pPr/>
              <a:t>42</a:t>
            </a:fld>
            <a:endParaRPr lang="en-US"/>
          </a:p>
        </p:txBody>
      </p:sp>
      <p:pic>
        <p:nvPicPr>
          <p:cNvPr id="2" name="Picture 1" descr="A screenshot of a computer&#10;&#10;AI-generated content may be incorrect.">
            <a:extLst>
              <a:ext uri="{FF2B5EF4-FFF2-40B4-BE49-F238E27FC236}">
                <a16:creationId xmlns:a16="http://schemas.microsoft.com/office/drawing/2014/main" id="{9E49A6D8-E949-3570-EF1A-90787E0D30E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161559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E2B32-7AC3-997C-040A-E4C0DAFBE81F}"/>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FA6AB658-85FD-E422-02BE-3D0DB8806D63}"/>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88986661-BFCB-7DBF-1856-361E8672CD9B}"/>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1EFA26A3-E9A8-D11A-9667-786ECC9773DA}"/>
              </a:ext>
            </a:extLst>
          </p:cNvPr>
          <p:cNvSpPr>
            <a:spLocks noGrp="1"/>
          </p:cNvSpPr>
          <p:nvPr>
            <p:ph type="sldNum" sz="quarter" idx="12"/>
          </p:nvPr>
        </p:nvSpPr>
        <p:spPr/>
        <p:txBody>
          <a:bodyPr/>
          <a:lstStyle/>
          <a:p>
            <a:fld id="{EB4231BD-D93C-43DF-ACF0-D0208BEC000A}" type="slidenum">
              <a:rPr lang="en-US" smtClean="0"/>
              <a:pPr/>
              <a:t>43</a:t>
            </a:fld>
            <a:endParaRPr lang="en-US"/>
          </a:p>
        </p:txBody>
      </p:sp>
      <p:pic>
        <p:nvPicPr>
          <p:cNvPr id="2" name="Picture 1" descr="A screenshot of a computer&#10;&#10;AI-generated content may be incorrect.">
            <a:extLst>
              <a:ext uri="{FF2B5EF4-FFF2-40B4-BE49-F238E27FC236}">
                <a16:creationId xmlns:a16="http://schemas.microsoft.com/office/drawing/2014/main" id="{D712CFED-D295-6B06-CD16-DA0163668381}"/>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012980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45B1D-BB2A-79E0-E87D-5C5D8818AB5C}"/>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175000AC-ACB7-0EBC-BF91-69EC95A4791F}"/>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8665080D-2EC8-A732-F847-3CB9C4F82CD2}"/>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865EBD25-4AEC-1297-2DF5-964AF0A5CEB8}"/>
              </a:ext>
            </a:extLst>
          </p:cNvPr>
          <p:cNvSpPr>
            <a:spLocks noGrp="1"/>
          </p:cNvSpPr>
          <p:nvPr>
            <p:ph type="sldNum" sz="quarter" idx="12"/>
          </p:nvPr>
        </p:nvSpPr>
        <p:spPr/>
        <p:txBody>
          <a:bodyPr/>
          <a:lstStyle/>
          <a:p>
            <a:fld id="{EB4231BD-D93C-43DF-ACF0-D0208BEC000A}" type="slidenum">
              <a:rPr lang="en-US" smtClean="0"/>
              <a:pPr/>
              <a:t>44</a:t>
            </a:fld>
            <a:endParaRPr lang="en-US"/>
          </a:p>
        </p:txBody>
      </p:sp>
      <p:pic>
        <p:nvPicPr>
          <p:cNvPr id="3" name="Picture 2" descr="A screenshot of a computer&#10;&#10;AI-generated content may be incorrect.">
            <a:extLst>
              <a:ext uri="{FF2B5EF4-FFF2-40B4-BE49-F238E27FC236}">
                <a16:creationId xmlns:a16="http://schemas.microsoft.com/office/drawing/2014/main" id="{2428D894-DD94-E285-C6E9-52047A87E20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95933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905CE-E118-DF32-8E8A-FBEA510DD0B9}"/>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B9A7C94B-7479-C49E-AD4E-6CCCA93246EC}"/>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5BBEC90E-6F0B-9C04-EE45-320DAD1B7D54}"/>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C846F127-F51A-E7E8-DF02-5BE0B1F142D4}"/>
              </a:ext>
            </a:extLst>
          </p:cNvPr>
          <p:cNvSpPr>
            <a:spLocks noGrp="1"/>
          </p:cNvSpPr>
          <p:nvPr>
            <p:ph type="sldNum" sz="quarter" idx="12"/>
          </p:nvPr>
        </p:nvSpPr>
        <p:spPr/>
        <p:txBody>
          <a:bodyPr/>
          <a:lstStyle/>
          <a:p>
            <a:fld id="{EB4231BD-D93C-43DF-ACF0-D0208BEC000A}" type="slidenum">
              <a:rPr lang="en-US" smtClean="0"/>
              <a:pPr/>
              <a:t>5</a:t>
            </a:fld>
            <a:endParaRPr lang="en-US"/>
          </a:p>
        </p:txBody>
      </p:sp>
      <p:pic>
        <p:nvPicPr>
          <p:cNvPr id="5" name="Picture 4">
            <a:extLst>
              <a:ext uri="{FF2B5EF4-FFF2-40B4-BE49-F238E27FC236}">
                <a16:creationId xmlns:a16="http://schemas.microsoft.com/office/drawing/2014/main" id="{9A92B799-FA9D-3BC6-B9D6-80E9F6914234}"/>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00772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56050-4C2D-7422-57C6-CC9748428289}"/>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6DF0EE25-6F86-6577-6DAD-5171DE7236CC}"/>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C33DBF7A-F360-09F8-3B69-BB1C6198701B}"/>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1CB59DBF-2022-9489-EA08-47A146531B59}"/>
              </a:ext>
            </a:extLst>
          </p:cNvPr>
          <p:cNvSpPr>
            <a:spLocks noGrp="1"/>
          </p:cNvSpPr>
          <p:nvPr>
            <p:ph type="sldNum" sz="quarter" idx="12"/>
          </p:nvPr>
        </p:nvSpPr>
        <p:spPr/>
        <p:txBody>
          <a:bodyPr/>
          <a:lstStyle/>
          <a:p>
            <a:fld id="{EB4231BD-D93C-43DF-ACF0-D0208BEC000A}" type="slidenum">
              <a:rPr lang="en-US" smtClean="0"/>
              <a:pPr/>
              <a:t>6</a:t>
            </a:fld>
            <a:endParaRPr lang="en-US"/>
          </a:p>
        </p:txBody>
      </p:sp>
      <p:pic>
        <p:nvPicPr>
          <p:cNvPr id="2" name="Picture 1" descr="A screenshot of a computer&#10;&#10;AI-generated content may be incorrect.">
            <a:extLst>
              <a:ext uri="{FF2B5EF4-FFF2-40B4-BE49-F238E27FC236}">
                <a16:creationId xmlns:a16="http://schemas.microsoft.com/office/drawing/2014/main" id="{6B4F3586-9D89-9A06-9E06-DFB6717623AA}"/>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83543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D4A2E-C144-96DE-A55B-EFADB53B90AD}"/>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C6313588-5B3A-206F-FE48-F2BE8CB0137C}"/>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119968CC-7896-A470-A73F-B603CEF6E2E1}"/>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C418ECD9-5CD4-C5ED-37D0-B17504A2DB38}"/>
              </a:ext>
            </a:extLst>
          </p:cNvPr>
          <p:cNvSpPr>
            <a:spLocks noGrp="1"/>
          </p:cNvSpPr>
          <p:nvPr>
            <p:ph type="sldNum" sz="quarter" idx="12"/>
          </p:nvPr>
        </p:nvSpPr>
        <p:spPr/>
        <p:txBody>
          <a:bodyPr/>
          <a:lstStyle/>
          <a:p>
            <a:fld id="{EB4231BD-D93C-43DF-ACF0-D0208BEC000A}" type="slidenum">
              <a:rPr lang="en-US" smtClean="0"/>
              <a:pPr/>
              <a:t>7</a:t>
            </a:fld>
            <a:endParaRPr lang="en-US"/>
          </a:p>
        </p:txBody>
      </p:sp>
      <p:pic>
        <p:nvPicPr>
          <p:cNvPr id="3" name="Picture 2" descr="A screenshot of a computer&#10;&#10;AI-generated content may be incorrect.">
            <a:extLst>
              <a:ext uri="{FF2B5EF4-FFF2-40B4-BE49-F238E27FC236}">
                <a16:creationId xmlns:a16="http://schemas.microsoft.com/office/drawing/2014/main" id="{1F47E3CF-8C11-95CA-246D-8BCAA761CF41}"/>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19429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5D258-2AAD-AA91-A9A7-C404EC29CEF4}"/>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86DD7787-602C-1E42-12F9-C10DBE184B39}"/>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510DCAE3-8B81-5F0A-24D7-6DC243C5F8F1}"/>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096E499F-4A0A-DAED-CA76-2D2AE00E1000}"/>
              </a:ext>
            </a:extLst>
          </p:cNvPr>
          <p:cNvSpPr>
            <a:spLocks noGrp="1"/>
          </p:cNvSpPr>
          <p:nvPr>
            <p:ph type="sldNum" sz="quarter" idx="12"/>
          </p:nvPr>
        </p:nvSpPr>
        <p:spPr/>
        <p:txBody>
          <a:bodyPr/>
          <a:lstStyle/>
          <a:p>
            <a:fld id="{EB4231BD-D93C-43DF-ACF0-D0208BEC000A}" type="slidenum">
              <a:rPr lang="en-US" smtClean="0"/>
              <a:pPr/>
              <a:t>8</a:t>
            </a:fld>
            <a:endParaRPr lang="en-US"/>
          </a:p>
        </p:txBody>
      </p:sp>
      <p:pic>
        <p:nvPicPr>
          <p:cNvPr id="4" name="Picture 3">
            <a:extLst>
              <a:ext uri="{FF2B5EF4-FFF2-40B4-BE49-F238E27FC236}">
                <a16:creationId xmlns:a16="http://schemas.microsoft.com/office/drawing/2014/main" id="{D7C4ACA5-2AB7-22FA-3B10-5064E19F5AA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55199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08615-44E1-1F37-8BBB-9FF9E6378B24}"/>
            </a:ext>
          </a:extLst>
        </p:cNvPr>
        <p:cNvGrpSpPr/>
        <p:nvPr/>
      </p:nvGrpSpPr>
      <p:grpSpPr>
        <a:xfrm>
          <a:off x="0" y="0"/>
          <a:ext cx="0" cy="0"/>
          <a:chOff x="0" y="0"/>
          <a:chExt cx="0" cy="0"/>
        </a:xfrm>
      </p:grpSpPr>
      <p:sp>
        <p:nvSpPr>
          <p:cNvPr id="10" name="Date Placeholder 9">
            <a:extLst>
              <a:ext uri="{FF2B5EF4-FFF2-40B4-BE49-F238E27FC236}">
                <a16:creationId xmlns:a16="http://schemas.microsoft.com/office/drawing/2014/main" id="{12C0C128-07C8-7B59-869F-6CA675EE59D1}"/>
              </a:ext>
            </a:extLst>
          </p:cNvPr>
          <p:cNvSpPr>
            <a:spLocks noGrp="1"/>
          </p:cNvSpPr>
          <p:nvPr>
            <p:ph type="dt" sz="half" idx="10"/>
          </p:nvPr>
        </p:nvSpPr>
        <p:spPr/>
        <p:txBody>
          <a:bodyPr/>
          <a:lstStyle/>
          <a:p>
            <a:fld id="{3B56E8E1-4C11-0E48-BA4D-53C7BB254969}" type="datetime1">
              <a:rPr lang="en-US" smtClean="0"/>
              <a:t>2/18/2026</a:t>
            </a:fld>
            <a:endParaRPr lang="en-US"/>
          </a:p>
        </p:txBody>
      </p:sp>
      <p:sp>
        <p:nvSpPr>
          <p:cNvPr id="11" name="Footer Placeholder 10">
            <a:extLst>
              <a:ext uri="{FF2B5EF4-FFF2-40B4-BE49-F238E27FC236}">
                <a16:creationId xmlns:a16="http://schemas.microsoft.com/office/drawing/2014/main" id="{4455FA16-44E6-D7DF-EEAC-4E8E79B17F3F}"/>
              </a:ext>
            </a:extLst>
          </p:cNvPr>
          <p:cNvSpPr>
            <a:spLocks noGrp="1"/>
          </p:cNvSpPr>
          <p:nvPr>
            <p:ph type="ftr" sz="quarter" idx="11"/>
          </p:nvPr>
        </p:nvSpPr>
        <p:spPr/>
        <p:txBody>
          <a:bodyPr/>
          <a:lstStyle/>
          <a:p>
            <a:r>
              <a:rPr lang="en-US"/>
              <a:t>PCI CONFIDENTIAL</a:t>
            </a:r>
          </a:p>
        </p:txBody>
      </p:sp>
      <p:sp>
        <p:nvSpPr>
          <p:cNvPr id="12" name="Slide Number Placeholder 11">
            <a:extLst>
              <a:ext uri="{FF2B5EF4-FFF2-40B4-BE49-F238E27FC236}">
                <a16:creationId xmlns:a16="http://schemas.microsoft.com/office/drawing/2014/main" id="{A45B3F50-D279-7E4E-B5B1-7BAA01B4B979}"/>
              </a:ext>
            </a:extLst>
          </p:cNvPr>
          <p:cNvSpPr>
            <a:spLocks noGrp="1"/>
          </p:cNvSpPr>
          <p:nvPr>
            <p:ph type="sldNum" sz="quarter" idx="12"/>
          </p:nvPr>
        </p:nvSpPr>
        <p:spPr/>
        <p:txBody>
          <a:bodyPr/>
          <a:lstStyle/>
          <a:p>
            <a:fld id="{EB4231BD-D93C-43DF-ACF0-D0208BEC000A}" type="slidenum">
              <a:rPr lang="en-US" smtClean="0"/>
              <a:pPr/>
              <a:t>9</a:t>
            </a:fld>
            <a:endParaRPr lang="en-US"/>
          </a:p>
        </p:txBody>
      </p:sp>
      <p:pic>
        <p:nvPicPr>
          <p:cNvPr id="4" name="Picture 3" descr="A screenshot of a computer&#10;&#10;AI-generated content may be incorrect.">
            <a:extLst>
              <a:ext uri="{FF2B5EF4-FFF2-40B4-BE49-F238E27FC236}">
                <a16:creationId xmlns:a16="http://schemas.microsoft.com/office/drawing/2014/main" id="{BB7B39B2-F5C0-9282-EED6-4C4F509432EE}"/>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56701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Custom 1">
      <a:dk1>
        <a:srgbClr val="1D2A3A"/>
      </a:dk1>
      <a:lt1>
        <a:srgbClr val="FFFFFF"/>
      </a:lt1>
      <a:dk2>
        <a:srgbClr val="1D2A3A"/>
      </a:dk2>
      <a:lt2>
        <a:srgbClr val="28F3B6"/>
      </a:lt2>
      <a:accent1>
        <a:srgbClr val="1D2A3A"/>
      </a:accent1>
      <a:accent2>
        <a:srgbClr val="13A680"/>
      </a:accent2>
      <a:accent3>
        <a:srgbClr val="28F3B6"/>
      </a:accent3>
      <a:accent4>
        <a:srgbClr val="F38935"/>
      </a:accent4>
      <a:accent5>
        <a:srgbClr val="204773"/>
      </a:accent5>
      <a:accent6>
        <a:srgbClr val="21A673"/>
      </a:accent6>
      <a:hlink>
        <a:srgbClr val="F38935"/>
      </a:hlink>
      <a:folHlink>
        <a:srgbClr val="21A673"/>
      </a:folHlink>
    </a:clrScheme>
    <a:fontScheme name="PCI">
      <a:majorFont>
        <a:latin typeface="Test Signifier Regular"/>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D0E6E145831214AA4A7457857EE8D7F" ma:contentTypeVersion="20" ma:contentTypeDescription="Create a new document." ma:contentTypeScope="" ma:versionID="6945f867bd93a76a81913abd74d56be8">
  <xsd:schema xmlns:xsd="http://www.w3.org/2001/XMLSchema" xmlns:xs="http://www.w3.org/2001/XMLSchema" xmlns:p="http://schemas.microsoft.com/office/2006/metadata/properties" xmlns:ns2="3aade93f-6ace-407d-a13a-cd770a8ab231" xmlns:ns3="f1f08c06-5a30-4326-8108-51b816ddb8da" targetNamespace="http://schemas.microsoft.com/office/2006/metadata/properties" ma:root="true" ma:fieldsID="daf28a7a6b47ac154e913374d48aea07" ns2:_="" ns3:_="">
    <xsd:import namespace="3aade93f-6ace-407d-a13a-cd770a8ab231"/>
    <xsd:import namespace="f1f08c06-5a30-4326-8108-51b816ddb8d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3:Notes0"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ade93f-6ace-407d-a13a-cd770a8ab23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5" nillable="true" ma:displayName="Taxonomy Catch All Column" ma:hidden="true" ma:list="77bdca75-fa2b-4f57-b922-dff6bcc38fe9" ma:internalName="TaxCatchAll" ma:showField="CatchAllData" ma:web="3aade93f-6ace-407d-a13a-cd770a8ab23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1f08c06-5a30-4326-8108-51b816ddb8da"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Notes0" ma:index="21" nillable="true" ma:displayName="Notes" ma:format="Dropdown" ma:internalName="Notes0">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253e9a3-950b-4ae0-8184-9033289bdce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1f08c06-5a30-4326-8108-51b816ddb8da">
      <Terms xmlns="http://schemas.microsoft.com/office/infopath/2007/PartnerControls"/>
    </lcf76f155ced4ddcb4097134ff3c332f>
    <Notes0 xmlns="f1f08c06-5a30-4326-8108-51b816ddb8da" xsi:nil="true"/>
    <TaxCatchAll xmlns="3aade93f-6ace-407d-a13a-cd770a8ab231" xsi:nil="true"/>
  </documentManagement>
</p:properties>
</file>

<file path=customXml/item4.xml><?xml version="1.0" encoding="utf-8"?>
<?mso-contentType ?>
<spe:Receivers xmlns:spe="http://schemas.microsoft.com/sharepoint/events"/>
</file>

<file path=customXml/itemProps1.xml><?xml version="1.0" encoding="utf-8"?>
<ds:datastoreItem xmlns:ds="http://schemas.openxmlformats.org/officeDocument/2006/customXml" ds:itemID="{F381B338-05CB-4357-AE55-791CC5AC2896}">
  <ds:schemaRefs>
    <ds:schemaRef ds:uri="http://schemas.microsoft.com/sharepoint/v3/contenttype/forms"/>
  </ds:schemaRefs>
</ds:datastoreItem>
</file>

<file path=customXml/itemProps2.xml><?xml version="1.0" encoding="utf-8"?>
<ds:datastoreItem xmlns:ds="http://schemas.openxmlformats.org/officeDocument/2006/customXml" ds:itemID="{F80A4458-B114-4F97-8A13-83F0259EF30A}">
  <ds:schemaRefs>
    <ds:schemaRef ds:uri="3aade93f-6ace-407d-a13a-cd770a8ab231"/>
    <ds:schemaRef ds:uri="f1f08c06-5a30-4326-8108-51b816ddb8d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A150BC2-3CA2-4572-B369-1B3BD126FFF1}">
  <ds:schemaRefs>
    <ds:schemaRef ds:uri="3aade93f-6ace-407d-a13a-cd770a8ab231"/>
    <ds:schemaRef ds:uri="f1f08c06-5a30-4326-8108-51b816ddb8da"/>
    <ds:schemaRef ds:uri="http://schemas.microsoft.com/office/2006/metadata/properties"/>
    <ds:schemaRef ds:uri="http://schemas.microsoft.com/office/infopath/2007/PartnerControls"/>
  </ds:schemaRefs>
</ds:datastoreItem>
</file>

<file path=customXml/itemProps4.xml><?xml version="1.0" encoding="utf-8"?>
<ds:datastoreItem xmlns:ds="http://schemas.openxmlformats.org/officeDocument/2006/customXml" ds:itemID="{C95B3AC6-D609-460F-A614-0AD82514191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44</Slides>
  <Notes>0</Notes>
  <HiddenSlides>0</HiddenSlide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office theme</vt:lpstr>
      <vt:lpstr>Office Theme</vt:lpstr>
      <vt:lpstr>PCI Footprint  Slides </vt:lpstr>
      <vt:lpstr>Purpose of These Slides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2</cp:revision>
  <dcterms:created xsi:type="dcterms:W3CDTF">2026-02-02T22:28:53Z</dcterms:created>
  <dcterms:modified xsi:type="dcterms:W3CDTF">2026-02-18T16:18:50Z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0x0101002D0E6E145831214AA4A7457857EE8D7F</vt:lpwstr>
  </property>
  <property fmtid="{D5CDD505-2E9C-101B-9397-08002B2CF9AE}" pid="3" name="MediaServiceImageTags">
    <vt:lpwstr/>
  </property>
</Properties>
</file>